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Bebas Neue" panose="020F0502020204030204" pitchFamily="34" charset="0"/>
      <p:regular r:id="rId16"/>
    </p:embeddedFont>
    <p:embeddedFont>
      <p:font typeface="Limelight" panose="020B0604020202020204" charset="0"/>
      <p:regular r:id="rId17"/>
    </p:embeddedFont>
    <p:embeddedFont>
      <p:font typeface="Raleway" panose="020F0502020204030204" pitchFamily="2" charset="0"/>
      <p:regular r:id="rId18"/>
      <p:bold r:id="rId19"/>
      <p:italic r:id="rId20"/>
      <p:boldItalic r:id="rId21"/>
    </p:embeddedFont>
    <p:embeddedFont>
      <p:font typeface="Roboto Condensed Light" panose="02000000000000000000" pitchFamily="2" charset="0"/>
      <p:regular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88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s>
</file>

<file path=ppt/media/image1.png>
</file>

<file path=ppt/media/image10.jpg>
</file>

<file path=ppt/media/image11.png>
</file>

<file path=ppt/media/image12.png>
</file>

<file path=ppt/media/image13.gif>
</file>

<file path=ppt/media/image14.jpg>
</file>

<file path=ppt/media/image15.jpg>
</file>

<file path=ppt/media/image16.gif>
</file>

<file path=ppt/media/image17.png>
</file>

<file path=ppt/media/image18.png>
</file>

<file path=ppt/media/image19.png>
</file>

<file path=ppt/media/image2.png>
</file>

<file path=ppt/media/image3.png>
</file>

<file path=ppt/media/image4.jp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f69e31394d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f69e31394d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8173dd27e9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8173dd27e9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28173dd27e9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28173dd27e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g28173dd27e9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 name="Google Shape;555;g28173dd27e9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28173dd27e9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28173dd27e9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Google Shape;475;gf977a7e5a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 name="Google Shape;476;gf977a7e5a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8173dd27e9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8173dd27e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e1da39008e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e1da39008e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
        <p:cNvGrpSpPr/>
        <p:nvPr/>
      </p:nvGrpSpPr>
      <p:grpSpPr>
        <a:xfrm>
          <a:off x="0" y="0"/>
          <a:ext cx="0" cy="0"/>
          <a:chOff x="0" y="0"/>
          <a:chExt cx="0" cy="0"/>
        </a:xfrm>
      </p:grpSpPr>
      <p:sp>
        <p:nvSpPr>
          <p:cNvPr id="496" name="Google Shape;496;gb6f45d4e6e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 name="Google Shape;497;gb6f45d4e6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f301fca65d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f301fca65d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28173dd27e9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28173dd27e9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2f301fca65d_0_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2f301fca65d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28173dd27e9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28173dd27e9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294950" y="3992625"/>
            <a:ext cx="1218020" cy="174039"/>
          </a:xfrm>
          <a:custGeom>
            <a:avLst/>
            <a:gdLst/>
            <a:ahLst/>
            <a:cxnLst/>
            <a:rect l="l" t="t" r="r" b="b"/>
            <a:pathLst>
              <a:path w="68737" h="9823" extrusionOk="0">
                <a:moveTo>
                  <a:pt x="34359" y="1"/>
                </a:moveTo>
                <a:cubicBezTo>
                  <a:pt x="29155" y="1"/>
                  <a:pt x="23966" y="1798"/>
                  <a:pt x="20445" y="5333"/>
                </a:cubicBezTo>
                <a:cubicBezTo>
                  <a:pt x="18341" y="3725"/>
                  <a:pt x="16532" y="3094"/>
                  <a:pt x="14929" y="3094"/>
                </a:cubicBezTo>
                <a:cubicBezTo>
                  <a:pt x="12135" y="3094"/>
                  <a:pt x="9969" y="5012"/>
                  <a:pt x="7965" y="7016"/>
                </a:cubicBezTo>
                <a:cubicBezTo>
                  <a:pt x="6911" y="6676"/>
                  <a:pt x="5985" y="6535"/>
                  <a:pt x="5173" y="6535"/>
                </a:cubicBezTo>
                <a:cubicBezTo>
                  <a:pt x="1265" y="6535"/>
                  <a:pt x="1" y="9796"/>
                  <a:pt x="1" y="9796"/>
                </a:cubicBezTo>
                <a:lnTo>
                  <a:pt x="68737" y="9822"/>
                </a:lnTo>
                <a:cubicBezTo>
                  <a:pt x="68737" y="9822"/>
                  <a:pt x="67452" y="6537"/>
                  <a:pt x="63529" y="6537"/>
                </a:cubicBezTo>
                <a:cubicBezTo>
                  <a:pt x="62718" y="6537"/>
                  <a:pt x="61794" y="6677"/>
                  <a:pt x="60746" y="7016"/>
                </a:cubicBezTo>
                <a:cubicBezTo>
                  <a:pt x="58742" y="5012"/>
                  <a:pt x="56565" y="3094"/>
                  <a:pt x="53763" y="3094"/>
                </a:cubicBezTo>
                <a:cubicBezTo>
                  <a:pt x="52156" y="3094"/>
                  <a:pt x="50343" y="3725"/>
                  <a:pt x="48239" y="5333"/>
                </a:cubicBezTo>
                <a:cubicBezTo>
                  <a:pt x="44665" y="1758"/>
                  <a:pt x="39505" y="1"/>
                  <a:pt x="34359"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3786152" y="236974"/>
            <a:ext cx="2724649" cy="43259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890210" y="2464424"/>
            <a:ext cx="2480612" cy="2208894"/>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081923" y="2813075"/>
            <a:ext cx="2090160" cy="1860258"/>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271180" y="81668"/>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052782" y="5"/>
            <a:ext cx="2478466" cy="868334"/>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a:spLocks noGrp="1"/>
          </p:cNvSpPr>
          <p:nvPr>
            <p:ph type="ctrTitle"/>
          </p:nvPr>
        </p:nvSpPr>
        <p:spPr>
          <a:xfrm>
            <a:off x="4506849" y="1695088"/>
            <a:ext cx="4118100" cy="12720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Clr>
                <a:schemeClr val="lt1"/>
              </a:buClr>
              <a:buSzPts val="5200"/>
              <a:buNone/>
              <a:defRPr sz="58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6" name="Google Shape;16;p2"/>
          <p:cNvSpPr txBox="1">
            <a:spLocks noGrp="1"/>
          </p:cNvSpPr>
          <p:nvPr>
            <p:ph type="ctrTitle" idx="2"/>
          </p:nvPr>
        </p:nvSpPr>
        <p:spPr>
          <a:xfrm>
            <a:off x="4445050" y="3095675"/>
            <a:ext cx="4241700" cy="388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5200"/>
              <a:buNone/>
              <a:defRPr sz="1600" b="0">
                <a:latin typeface="Raleway"/>
                <a:ea typeface="Raleway"/>
                <a:cs typeface="Raleway"/>
                <a:sym typeface="Raleway"/>
              </a:defRPr>
            </a:lvl1pPr>
            <a:lvl2pPr lvl="1" algn="ctr" rtl="0">
              <a:spcBef>
                <a:spcPts val="0"/>
              </a:spcBef>
              <a:spcAft>
                <a:spcPts val="0"/>
              </a:spcAft>
              <a:buClr>
                <a:schemeClr val="lt1"/>
              </a:buClr>
              <a:buSzPts val="5200"/>
              <a:buNone/>
              <a:defRPr sz="5200">
                <a:solidFill>
                  <a:schemeClr val="lt1"/>
                </a:solidFill>
              </a:defRPr>
            </a:lvl2pPr>
            <a:lvl3pPr lvl="2" algn="ctr" rtl="0">
              <a:spcBef>
                <a:spcPts val="0"/>
              </a:spcBef>
              <a:spcAft>
                <a:spcPts val="0"/>
              </a:spcAft>
              <a:buClr>
                <a:schemeClr val="lt1"/>
              </a:buClr>
              <a:buSzPts val="5200"/>
              <a:buNone/>
              <a:defRPr sz="5200">
                <a:solidFill>
                  <a:schemeClr val="lt1"/>
                </a:solidFill>
              </a:defRPr>
            </a:lvl3pPr>
            <a:lvl4pPr lvl="3" algn="ctr" rtl="0">
              <a:spcBef>
                <a:spcPts val="0"/>
              </a:spcBef>
              <a:spcAft>
                <a:spcPts val="0"/>
              </a:spcAft>
              <a:buClr>
                <a:schemeClr val="lt1"/>
              </a:buClr>
              <a:buSzPts val="5200"/>
              <a:buNone/>
              <a:defRPr sz="5200">
                <a:solidFill>
                  <a:schemeClr val="lt1"/>
                </a:solidFill>
              </a:defRPr>
            </a:lvl4pPr>
            <a:lvl5pPr lvl="4" algn="ctr" rtl="0">
              <a:spcBef>
                <a:spcPts val="0"/>
              </a:spcBef>
              <a:spcAft>
                <a:spcPts val="0"/>
              </a:spcAft>
              <a:buClr>
                <a:schemeClr val="lt1"/>
              </a:buClr>
              <a:buSzPts val="5200"/>
              <a:buNone/>
              <a:defRPr sz="5200">
                <a:solidFill>
                  <a:schemeClr val="lt1"/>
                </a:solidFill>
              </a:defRPr>
            </a:lvl5pPr>
            <a:lvl6pPr lvl="5" algn="ctr" rtl="0">
              <a:spcBef>
                <a:spcPts val="0"/>
              </a:spcBef>
              <a:spcAft>
                <a:spcPts val="0"/>
              </a:spcAft>
              <a:buClr>
                <a:schemeClr val="lt1"/>
              </a:buClr>
              <a:buSzPts val="5200"/>
              <a:buNone/>
              <a:defRPr sz="5200">
                <a:solidFill>
                  <a:schemeClr val="lt1"/>
                </a:solidFill>
              </a:defRPr>
            </a:lvl6pPr>
            <a:lvl7pPr lvl="6" algn="ctr" rtl="0">
              <a:spcBef>
                <a:spcPts val="0"/>
              </a:spcBef>
              <a:spcAft>
                <a:spcPts val="0"/>
              </a:spcAft>
              <a:buClr>
                <a:schemeClr val="lt1"/>
              </a:buClr>
              <a:buSzPts val="5200"/>
              <a:buNone/>
              <a:defRPr sz="5200">
                <a:solidFill>
                  <a:schemeClr val="lt1"/>
                </a:solidFill>
              </a:defRPr>
            </a:lvl7pPr>
            <a:lvl8pPr lvl="7" algn="ctr" rtl="0">
              <a:spcBef>
                <a:spcPts val="0"/>
              </a:spcBef>
              <a:spcAft>
                <a:spcPts val="0"/>
              </a:spcAft>
              <a:buClr>
                <a:schemeClr val="lt1"/>
              </a:buClr>
              <a:buSzPts val="5200"/>
              <a:buNone/>
              <a:defRPr sz="5200">
                <a:solidFill>
                  <a:schemeClr val="lt1"/>
                </a:solidFill>
              </a:defRPr>
            </a:lvl8pPr>
            <a:lvl9pPr lvl="8" algn="ctr" rtl="0">
              <a:spcBef>
                <a:spcPts val="0"/>
              </a:spcBef>
              <a:spcAft>
                <a:spcPts val="0"/>
              </a:spcAft>
              <a:buClr>
                <a:schemeClr val="lt1"/>
              </a:buClr>
              <a:buSzPts val="5200"/>
              <a:buNone/>
              <a:defRPr sz="5200">
                <a:solidFill>
                  <a:schemeClr val="lt1"/>
                </a:solidFill>
              </a:defRPr>
            </a:lvl9pPr>
          </a:lstStyle>
          <a:p>
            <a:endParaRPr/>
          </a:p>
        </p:txBody>
      </p:sp>
      <p:sp>
        <p:nvSpPr>
          <p:cNvPr id="17" name="Google Shape;17;p2"/>
          <p:cNvSpPr/>
          <p:nvPr/>
        </p:nvSpPr>
        <p:spPr>
          <a:xfrm>
            <a:off x="0" y="4664225"/>
            <a:ext cx="9144000" cy="47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3"/>
        <p:cNvGrpSpPr/>
        <p:nvPr/>
      </p:nvGrpSpPr>
      <p:grpSpPr>
        <a:xfrm>
          <a:off x="0" y="0"/>
          <a:ext cx="0" cy="0"/>
          <a:chOff x="0" y="0"/>
          <a:chExt cx="0" cy="0"/>
        </a:xfrm>
      </p:grpSpPr>
      <p:sp>
        <p:nvSpPr>
          <p:cNvPr id="114" name="Google Shape;114;p11"/>
          <p:cNvSpPr/>
          <p:nvPr/>
        </p:nvSpPr>
        <p:spPr>
          <a:xfrm flipH="1">
            <a:off x="0" y="-209874"/>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 name="Google Shape;115;p11"/>
          <p:cNvGrpSpPr/>
          <p:nvPr/>
        </p:nvGrpSpPr>
        <p:grpSpPr>
          <a:xfrm>
            <a:off x="1158600" y="987301"/>
            <a:ext cx="6826800" cy="4159980"/>
            <a:chOff x="1168975" y="987301"/>
            <a:chExt cx="6826800" cy="4159980"/>
          </a:xfrm>
        </p:grpSpPr>
        <p:sp>
          <p:nvSpPr>
            <p:cNvPr id="116" name="Google Shape;116;p11"/>
            <p:cNvSpPr/>
            <p:nvPr/>
          </p:nvSpPr>
          <p:spPr>
            <a:xfrm>
              <a:off x="3371200"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5765675"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1168975" y="987301"/>
              <a:ext cx="6826800" cy="22599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1272906" y="1093846"/>
              <a:ext cx="6610800" cy="20415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11"/>
          <p:cNvSpPr/>
          <p:nvPr/>
        </p:nvSpPr>
        <p:spPr>
          <a:xfrm>
            <a:off x="5228055" y="3805201"/>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rot="10800000">
            <a:off x="6661661" y="1"/>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flipH="1">
            <a:off x="-4" y="290715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a:off x="6815500" y="33987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a:off x="-276275" y="18046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1"/>
          <p:cNvSpPr txBox="1">
            <a:spLocks noGrp="1"/>
          </p:cNvSpPr>
          <p:nvPr>
            <p:ph type="title" hasCustomPrompt="1"/>
          </p:nvPr>
        </p:nvSpPr>
        <p:spPr>
          <a:xfrm>
            <a:off x="1554150" y="1448906"/>
            <a:ext cx="6035700" cy="8895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5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6" name="Google Shape;126;p11"/>
          <p:cNvSpPr txBox="1">
            <a:spLocks noGrp="1"/>
          </p:cNvSpPr>
          <p:nvPr>
            <p:ph type="subTitle" idx="1"/>
          </p:nvPr>
        </p:nvSpPr>
        <p:spPr>
          <a:xfrm>
            <a:off x="1929900" y="2338320"/>
            <a:ext cx="5284200" cy="42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8"/>
        <p:cNvGrpSpPr/>
        <p:nvPr/>
      </p:nvGrpSpPr>
      <p:grpSpPr>
        <a:xfrm>
          <a:off x="0" y="0"/>
          <a:ext cx="0" cy="0"/>
          <a:chOff x="0" y="0"/>
          <a:chExt cx="0" cy="0"/>
        </a:xfrm>
      </p:grpSpPr>
      <p:sp>
        <p:nvSpPr>
          <p:cNvPr id="129" name="Google Shape;129;p13"/>
          <p:cNvSpPr/>
          <p:nvPr/>
        </p:nvSpPr>
        <p:spPr>
          <a:xfrm>
            <a:off x="3828200" y="49247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342700" y="3767763"/>
            <a:ext cx="1760006" cy="1567221"/>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7701850" y="3906450"/>
            <a:ext cx="1449258" cy="1289851"/>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6523655" y="445022"/>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flipH="1">
            <a:off x="-772870" y="-134178"/>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13"/>
          <p:cNvGrpSpPr/>
          <p:nvPr/>
        </p:nvGrpSpPr>
        <p:grpSpPr>
          <a:xfrm>
            <a:off x="781650" y="-244100"/>
            <a:ext cx="7580700" cy="1303550"/>
            <a:chOff x="781650" y="-244100"/>
            <a:chExt cx="7580700" cy="1303550"/>
          </a:xfrm>
        </p:grpSpPr>
        <p:sp>
          <p:nvSpPr>
            <p:cNvPr id="135" name="Google Shape;135;p13"/>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3"/>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3"/>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3"/>
          <p:cNvSpPr txBox="1">
            <a:spLocks noGrp="1"/>
          </p:cNvSpPr>
          <p:nvPr>
            <p:ph type="title"/>
          </p:nvPr>
        </p:nvSpPr>
        <p:spPr>
          <a:xfrm>
            <a:off x="715444" y="1748505"/>
            <a:ext cx="35952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0" name="Google Shape;140;p13"/>
          <p:cNvSpPr txBox="1">
            <a:spLocks noGrp="1"/>
          </p:cNvSpPr>
          <p:nvPr>
            <p:ph type="title" idx="2" hasCustomPrompt="1"/>
          </p:nvPr>
        </p:nvSpPr>
        <p:spPr>
          <a:xfrm>
            <a:off x="715444" y="1320359"/>
            <a:ext cx="9318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3"/>
          <p:cNvSpPr txBox="1">
            <a:spLocks noGrp="1"/>
          </p:cNvSpPr>
          <p:nvPr>
            <p:ph type="subTitle" idx="1"/>
          </p:nvPr>
        </p:nvSpPr>
        <p:spPr>
          <a:xfrm>
            <a:off x="715444" y="2191624"/>
            <a:ext cx="3595200" cy="55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accent4"/>
                </a:solidFill>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42" name="Google Shape;142;p13"/>
          <p:cNvSpPr txBox="1">
            <a:spLocks noGrp="1"/>
          </p:cNvSpPr>
          <p:nvPr>
            <p:ph type="title" idx="3"/>
          </p:nvPr>
        </p:nvSpPr>
        <p:spPr>
          <a:xfrm>
            <a:off x="715444" y="3538102"/>
            <a:ext cx="35952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3" name="Google Shape;143;p13"/>
          <p:cNvSpPr txBox="1">
            <a:spLocks noGrp="1"/>
          </p:cNvSpPr>
          <p:nvPr>
            <p:ph type="title" idx="4" hasCustomPrompt="1"/>
          </p:nvPr>
        </p:nvSpPr>
        <p:spPr>
          <a:xfrm>
            <a:off x="715444" y="3121220"/>
            <a:ext cx="9318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a:spLocks noGrp="1"/>
          </p:cNvSpPr>
          <p:nvPr>
            <p:ph type="subTitle" idx="5"/>
          </p:nvPr>
        </p:nvSpPr>
        <p:spPr>
          <a:xfrm>
            <a:off x="715444" y="3966704"/>
            <a:ext cx="3595200" cy="57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accent4"/>
                </a:solidFill>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45" name="Google Shape;145;p13"/>
          <p:cNvSpPr txBox="1">
            <a:spLocks noGrp="1"/>
          </p:cNvSpPr>
          <p:nvPr>
            <p:ph type="title" idx="6"/>
          </p:nvPr>
        </p:nvSpPr>
        <p:spPr>
          <a:xfrm>
            <a:off x="4823984" y="1748505"/>
            <a:ext cx="35952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6" name="Google Shape;146;p13"/>
          <p:cNvSpPr txBox="1">
            <a:spLocks noGrp="1"/>
          </p:cNvSpPr>
          <p:nvPr>
            <p:ph type="title" idx="7" hasCustomPrompt="1"/>
          </p:nvPr>
        </p:nvSpPr>
        <p:spPr>
          <a:xfrm>
            <a:off x="4823984" y="1337894"/>
            <a:ext cx="9318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3"/>
          <p:cNvSpPr txBox="1">
            <a:spLocks noGrp="1"/>
          </p:cNvSpPr>
          <p:nvPr>
            <p:ph type="subTitle" idx="8"/>
          </p:nvPr>
        </p:nvSpPr>
        <p:spPr>
          <a:xfrm>
            <a:off x="4823981" y="2191624"/>
            <a:ext cx="3595200" cy="55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accent4"/>
                </a:solidFill>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48" name="Google Shape;148;p13"/>
          <p:cNvSpPr txBox="1">
            <a:spLocks noGrp="1"/>
          </p:cNvSpPr>
          <p:nvPr>
            <p:ph type="title" idx="9"/>
          </p:nvPr>
        </p:nvSpPr>
        <p:spPr>
          <a:xfrm>
            <a:off x="4823984" y="3538102"/>
            <a:ext cx="3595200" cy="415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9" name="Google Shape;149;p13"/>
          <p:cNvSpPr txBox="1">
            <a:spLocks noGrp="1"/>
          </p:cNvSpPr>
          <p:nvPr>
            <p:ph type="title" idx="13" hasCustomPrompt="1"/>
          </p:nvPr>
        </p:nvSpPr>
        <p:spPr>
          <a:xfrm>
            <a:off x="4823984" y="3118138"/>
            <a:ext cx="931800" cy="415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3"/>
          <p:cNvSpPr txBox="1">
            <a:spLocks noGrp="1"/>
          </p:cNvSpPr>
          <p:nvPr>
            <p:ph type="subTitle" idx="14"/>
          </p:nvPr>
        </p:nvSpPr>
        <p:spPr>
          <a:xfrm>
            <a:off x="4823981" y="3966704"/>
            <a:ext cx="3595200" cy="572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accent4"/>
                </a:solidFill>
              </a:defRPr>
            </a:lvl1pPr>
            <a:lvl2pPr lvl="1" rtl="0">
              <a:lnSpc>
                <a:spcPct val="100000"/>
              </a:lnSpc>
              <a:spcBef>
                <a:spcPts val="0"/>
              </a:spcBef>
              <a:spcAft>
                <a:spcPts val="0"/>
              </a:spcAft>
              <a:buSzPts val="1500"/>
              <a:buNone/>
              <a:defRPr/>
            </a:lvl2pPr>
            <a:lvl3pPr lvl="2" rtl="0">
              <a:lnSpc>
                <a:spcPct val="100000"/>
              </a:lnSpc>
              <a:spcBef>
                <a:spcPts val="0"/>
              </a:spcBef>
              <a:spcAft>
                <a:spcPts val="0"/>
              </a:spcAft>
              <a:buSzPts val="1500"/>
              <a:buNone/>
              <a:defRPr/>
            </a:lvl3pPr>
            <a:lvl4pPr lvl="3" rtl="0">
              <a:lnSpc>
                <a:spcPct val="100000"/>
              </a:lnSpc>
              <a:spcBef>
                <a:spcPts val="0"/>
              </a:spcBef>
              <a:spcAft>
                <a:spcPts val="0"/>
              </a:spcAft>
              <a:buSzPts val="1500"/>
              <a:buNone/>
              <a:defRPr/>
            </a:lvl4pPr>
            <a:lvl5pPr lvl="4" rtl="0">
              <a:lnSpc>
                <a:spcPct val="100000"/>
              </a:lnSpc>
              <a:spcBef>
                <a:spcPts val="0"/>
              </a:spcBef>
              <a:spcAft>
                <a:spcPts val="0"/>
              </a:spcAft>
              <a:buSzPts val="1500"/>
              <a:buNone/>
              <a:defRPr/>
            </a:lvl5pPr>
            <a:lvl6pPr lvl="5" rtl="0">
              <a:lnSpc>
                <a:spcPct val="100000"/>
              </a:lnSpc>
              <a:spcBef>
                <a:spcPts val="0"/>
              </a:spcBef>
              <a:spcAft>
                <a:spcPts val="0"/>
              </a:spcAft>
              <a:buSzPts val="1500"/>
              <a:buNone/>
              <a:defRPr/>
            </a:lvl6pPr>
            <a:lvl7pPr lvl="6" rtl="0">
              <a:lnSpc>
                <a:spcPct val="100000"/>
              </a:lnSpc>
              <a:spcBef>
                <a:spcPts val="0"/>
              </a:spcBef>
              <a:spcAft>
                <a:spcPts val="0"/>
              </a:spcAft>
              <a:buSzPts val="1500"/>
              <a:buNone/>
              <a:defRPr/>
            </a:lvl7pPr>
            <a:lvl8pPr lvl="7" rtl="0">
              <a:lnSpc>
                <a:spcPct val="100000"/>
              </a:lnSpc>
              <a:spcBef>
                <a:spcPts val="0"/>
              </a:spcBef>
              <a:spcAft>
                <a:spcPts val="0"/>
              </a:spcAft>
              <a:buSzPts val="1500"/>
              <a:buNone/>
              <a:defRPr/>
            </a:lvl8pPr>
            <a:lvl9pPr lvl="8" rtl="0">
              <a:lnSpc>
                <a:spcPct val="100000"/>
              </a:lnSpc>
              <a:spcBef>
                <a:spcPts val="0"/>
              </a:spcBef>
              <a:spcAft>
                <a:spcPts val="0"/>
              </a:spcAft>
              <a:buSzPts val="1500"/>
              <a:buNone/>
              <a:defRPr/>
            </a:lvl9pPr>
          </a:lstStyle>
          <a:p>
            <a:endParaRPr/>
          </a:p>
        </p:txBody>
      </p:sp>
      <p:sp>
        <p:nvSpPr>
          <p:cNvPr id="151" name="Google Shape;151;p13"/>
          <p:cNvSpPr txBox="1">
            <a:spLocks noGrp="1"/>
          </p:cNvSpPr>
          <p:nvPr>
            <p:ph type="title" idx="15"/>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 name="Shape 152"/>
        <p:cNvGrpSpPr/>
        <p:nvPr/>
      </p:nvGrpSpPr>
      <p:grpSpPr>
        <a:xfrm>
          <a:off x="0" y="0"/>
          <a:ext cx="0" cy="0"/>
          <a:chOff x="0" y="0"/>
          <a:chExt cx="0" cy="0"/>
        </a:xfrm>
      </p:grpSpPr>
      <p:sp>
        <p:nvSpPr>
          <p:cNvPr id="153" name="Google Shape;153;p14"/>
          <p:cNvSpPr/>
          <p:nvPr/>
        </p:nvSpPr>
        <p:spPr>
          <a:xfrm>
            <a:off x="5891205" y="-35192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4"/>
          <p:cNvSpPr/>
          <p:nvPr/>
        </p:nvSpPr>
        <p:spPr>
          <a:xfrm>
            <a:off x="-702464" y="3805188"/>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4"/>
          <p:cNvSpPr/>
          <p:nvPr/>
        </p:nvSpPr>
        <p:spPr>
          <a:xfrm>
            <a:off x="7081596" y="3423334"/>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4"/>
          <p:cNvSpPr/>
          <p:nvPr/>
        </p:nvSpPr>
        <p:spPr>
          <a:xfrm flipH="1">
            <a:off x="-1216200" y="-73874"/>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14"/>
          <p:cNvGrpSpPr/>
          <p:nvPr/>
        </p:nvGrpSpPr>
        <p:grpSpPr>
          <a:xfrm>
            <a:off x="781650" y="-244100"/>
            <a:ext cx="7580700" cy="1303550"/>
            <a:chOff x="781650" y="-244100"/>
            <a:chExt cx="7580700" cy="1303550"/>
          </a:xfrm>
        </p:grpSpPr>
        <p:sp>
          <p:nvSpPr>
            <p:cNvPr id="158" name="Google Shape;158;p14"/>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4"/>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4"/>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4"/>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1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3" name="Google Shape;163;p14"/>
          <p:cNvSpPr/>
          <p:nvPr/>
        </p:nvSpPr>
        <p:spPr>
          <a:xfrm>
            <a:off x="8510675" y="16725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1_2">
    <p:spTree>
      <p:nvGrpSpPr>
        <p:cNvPr id="1" name="Shape 164"/>
        <p:cNvGrpSpPr/>
        <p:nvPr/>
      </p:nvGrpSpPr>
      <p:grpSpPr>
        <a:xfrm>
          <a:off x="0" y="0"/>
          <a:ext cx="0" cy="0"/>
          <a:chOff x="0" y="0"/>
          <a:chExt cx="0" cy="0"/>
        </a:xfrm>
      </p:grpSpPr>
      <p:sp>
        <p:nvSpPr>
          <p:cNvPr id="165" name="Google Shape;165;p15"/>
          <p:cNvSpPr/>
          <p:nvPr/>
        </p:nvSpPr>
        <p:spPr>
          <a:xfrm>
            <a:off x="6934805" y="445026"/>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702464" y="3805188"/>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7268646" y="345880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flipH="1">
            <a:off x="-1216200" y="-56149"/>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3530463" y="4827913"/>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 name="Google Shape;170;p15"/>
          <p:cNvGrpSpPr/>
          <p:nvPr/>
        </p:nvGrpSpPr>
        <p:grpSpPr>
          <a:xfrm>
            <a:off x="781650" y="-244100"/>
            <a:ext cx="7580700" cy="1303550"/>
            <a:chOff x="781650" y="-244100"/>
            <a:chExt cx="7580700" cy="1303550"/>
          </a:xfrm>
        </p:grpSpPr>
        <p:sp>
          <p:nvSpPr>
            <p:cNvPr id="171" name="Google Shape;171;p15"/>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5"/>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5"/>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 name="Google Shape;175;p15"/>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3">
  <p:cSld name="TITLE_ONLY_1_2_1">
    <p:spTree>
      <p:nvGrpSpPr>
        <p:cNvPr id="1" name="Shape 176"/>
        <p:cNvGrpSpPr/>
        <p:nvPr/>
      </p:nvGrpSpPr>
      <p:grpSpPr>
        <a:xfrm>
          <a:off x="0" y="0"/>
          <a:ext cx="0" cy="0"/>
          <a:chOff x="0" y="0"/>
          <a:chExt cx="0" cy="0"/>
        </a:xfrm>
      </p:grpSpPr>
      <p:sp>
        <p:nvSpPr>
          <p:cNvPr id="177" name="Google Shape;177;p16"/>
          <p:cNvSpPr/>
          <p:nvPr/>
        </p:nvSpPr>
        <p:spPr>
          <a:xfrm>
            <a:off x="-1111195" y="-26495"/>
            <a:ext cx="2478466" cy="868334"/>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1427076" y="2934601"/>
            <a:ext cx="2480612" cy="2208894"/>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7938573" y="3481700"/>
            <a:ext cx="2090160" cy="1860258"/>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6"/>
          <p:cNvSpPr/>
          <p:nvPr/>
        </p:nvSpPr>
        <p:spPr>
          <a:xfrm>
            <a:off x="7002280" y="-184857"/>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 name="Google Shape;181;p16"/>
          <p:cNvGrpSpPr/>
          <p:nvPr/>
        </p:nvGrpSpPr>
        <p:grpSpPr>
          <a:xfrm>
            <a:off x="781650" y="-244100"/>
            <a:ext cx="7580700" cy="1303550"/>
            <a:chOff x="781650" y="-244100"/>
            <a:chExt cx="7580700" cy="1303550"/>
          </a:xfrm>
        </p:grpSpPr>
        <p:sp>
          <p:nvSpPr>
            <p:cNvPr id="182" name="Google Shape;182;p16"/>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 name="Google Shape;186;p16"/>
          <p:cNvSpPr txBox="1">
            <a:spLocks noGrp="1"/>
          </p:cNvSpPr>
          <p:nvPr>
            <p:ph type="title"/>
          </p:nvPr>
        </p:nvSpPr>
        <p:spPr>
          <a:xfrm>
            <a:off x="717613" y="433350"/>
            <a:ext cx="7708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87"/>
        <p:cNvGrpSpPr/>
        <p:nvPr/>
      </p:nvGrpSpPr>
      <p:grpSpPr>
        <a:xfrm>
          <a:off x="0" y="0"/>
          <a:ext cx="0" cy="0"/>
          <a:chOff x="0" y="0"/>
          <a:chExt cx="0" cy="0"/>
        </a:xfrm>
      </p:grpSpPr>
      <p:sp>
        <p:nvSpPr>
          <p:cNvPr id="188" name="Google Shape;188;p17"/>
          <p:cNvSpPr/>
          <p:nvPr/>
        </p:nvSpPr>
        <p:spPr>
          <a:xfrm>
            <a:off x="-7191" y="2946291"/>
            <a:ext cx="2480612" cy="2208894"/>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7"/>
          <p:cNvSpPr/>
          <p:nvPr/>
        </p:nvSpPr>
        <p:spPr>
          <a:xfrm>
            <a:off x="7053848" y="3294926"/>
            <a:ext cx="2090160" cy="1860258"/>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7"/>
          <p:cNvSpPr/>
          <p:nvPr/>
        </p:nvSpPr>
        <p:spPr>
          <a:xfrm>
            <a:off x="6535345" y="598368"/>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7"/>
          <p:cNvSpPr/>
          <p:nvPr/>
        </p:nvSpPr>
        <p:spPr>
          <a:xfrm>
            <a:off x="-7189" y="303918"/>
            <a:ext cx="2724634" cy="954602"/>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7"/>
          <p:cNvSpPr txBox="1">
            <a:spLocks noGrp="1"/>
          </p:cNvSpPr>
          <p:nvPr>
            <p:ph type="title"/>
          </p:nvPr>
        </p:nvSpPr>
        <p:spPr>
          <a:xfrm>
            <a:off x="3036750" y="2931891"/>
            <a:ext cx="3070500" cy="354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2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3" name="Google Shape;193;p17"/>
          <p:cNvSpPr txBox="1">
            <a:spLocks noGrp="1"/>
          </p:cNvSpPr>
          <p:nvPr>
            <p:ph type="subTitle" idx="1"/>
          </p:nvPr>
        </p:nvSpPr>
        <p:spPr>
          <a:xfrm>
            <a:off x="2298450" y="1809789"/>
            <a:ext cx="4547100" cy="1143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1_1_1_1">
    <p:spTree>
      <p:nvGrpSpPr>
        <p:cNvPr id="1" name="Shape 194"/>
        <p:cNvGrpSpPr/>
        <p:nvPr/>
      </p:nvGrpSpPr>
      <p:grpSpPr>
        <a:xfrm>
          <a:off x="0" y="0"/>
          <a:ext cx="0" cy="0"/>
          <a:chOff x="0" y="0"/>
          <a:chExt cx="0" cy="0"/>
        </a:xfrm>
      </p:grpSpPr>
      <p:sp>
        <p:nvSpPr>
          <p:cNvPr id="195" name="Google Shape;195;p18"/>
          <p:cNvSpPr/>
          <p:nvPr/>
        </p:nvSpPr>
        <p:spPr>
          <a:xfrm>
            <a:off x="3369577" y="4559724"/>
            <a:ext cx="2724649" cy="43259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8"/>
          <p:cNvSpPr/>
          <p:nvPr/>
        </p:nvSpPr>
        <p:spPr>
          <a:xfrm>
            <a:off x="-291151" y="3108926"/>
            <a:ext cx="2480612" cy="2208894"/>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8"/>
          <p:cNvSpPr/>
          <p:nvPr/>
        </p:nvSpPr>
        <p:spPr>
          <a:xfrm>
            <a:off x="7053848" y="3283250"/>
            <a:ext cx="2090160" cy="1860258"/>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8"/>
          <p:cNvSpPr/>
          <p:nvPr/>
        </p:nvSpPr>
        <p:spPr>
          <a:xfrm>
            <a:off x="7797205" y="539918"/>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8"/>
          <p:cNvSpPr/>
          <p:nvPr/>
        </p:nvSpPr>
        <p:spPr>
          <a:xfrm>
            <a:off x="-1111195" y="-26495"/>
            <a:ext cx="2478466" cy="868334"/>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 name="Google Shape;200;p18"/>
          <p:cNvGrpSpPr/>
          <p:nvPr/>
        </p:nvGrpSpPr>
        <p:grpSpPr>
          <a:xfrm>
            <a:off x="781650" y="-244100"/>
            <a:ext cx="7580700" cy="1303550"/>
            <a:chOff x="781650" y="-244100"/>
            <a:chExt cx="7580700" cy="1303550"/>
          </a:xfrm>
        </p:grpSpPr>
        <p:sp>
          <p:nvSpPr>
            <p:cNvPr id="201" name="Google Shape;201;p18"/>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8"/>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8"/>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8"/>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18"/>
          <p:cNvSpPr txBox="1">
            <a:spLocks noGrp="1"/>
          </p:cNvSpPr>
          <p:nvPr>
            <p:ph type="body" idx="1"/>
          </p:nvPr>
        </p:nvSpPr>
        <p:spPr>
          <a:xfrm>
            <a:off x="985337" y="1377838"/>
            <a:ext cx="4566600" cy="3020400"/>
          </a:xfrm>
          <a:prstGeom prst="rect">
            <a:avLst/>
          </a:prstGeom>
        </p:spPr>
        <p:txBody>
          <a:bodyPr spcFirstLastPara="1" wrap="square" lIns="91425" tIns="91425" rIns="91425" bIns="91425" anchor="ctr" anchorCtr="0">
            <a:noAutofit/>
          </a:bodyPr>
          <a:lstStyle>
            <a:lvl1pPr marL="457200" lvl="0" indent="-330200" rtl="0">
              <a:lnSpc>
                <a:spcPct val="100000"/>
              </a:lnSpc>
              <a:spcBef>
                <a:spcPts val="0"/>
              </a:spcBef>
              <a:spcAft>
                <a:spcPts val="0"/>
              </a:spcAft>
              <a:buClr>
                <a:schemeClr val="lt1"/>
              </a:buClr>
              <a:buSzPts val="1600"/>
              <a:buChar char="●"/>
              <a:defRPr/>
            </a:lvl1pPr>
            <a:lvl2pPr marL="914400" lvl="1" indent="-330200" rtl="0">
              <a:lnSpc>
                <a:spcPct val="115000"/>
              </a:lnSpc>
              <a:spcBef>
                <a:spcPts val="0"/>
              </a:spcBef>
              <a:spcAft>
                <a:spcPts val="0"/>
              </a:spcAft>
              <a:buSzPts val="1600"/>
              <a:buFont typeface="Roboto Condensed Light"/>
              <a:buChar char="○"/>
              <a:defRPr sz="1600"/>
            </a:lvl2pPr>
            <a:lvl3pPr marL="1371600" lvl="2" indent="-330200" rtl="0">
              <a:lnSpc>
                <a:spcPct val="115000"/>
              </a:lnSpc>
              <a:spcBef>
                <a:spcPts val="0"/>
              </a:spcBef>
              <a:spcAft>
                <a:spcPts val="0"/>
              </a:spcAft>
              <a:buSzPts val="1600"/>
              <a:buFont typeface="Roboto Condensed Light"/>
              <a:buChar char="■"/>
              <a:defRPr sz="1600"/>
            </a:lvl3pPr>
            <a:lvl4pPr marL="1828800" lvl="3" indent="-330200" rtl="0">
              <a:lnSpc>
                <a:spcPct val="115000"/>
              </a:lnSpc>
              <a:spcBef>
                <a:spcPts val="0"/>
              </a:spcBef>
              <a:spcAft>
                <a:spcPts val="0"/>
              </a:spcAft>
              <a:buSzPts val="1600"/>
              <a:buFont typeface="Roboto Condensed Light"/>
              <a:buChar char="●"/>
              <a:defRPr sz="1600"/>
            </a:lvl4pPr>
            <a:lvl5pPr marL="2286000" lvl="4" indent="-330200" rtl="0">
              <a:lnSpc>
                <a:spcPct val="115000"/>
              </a:lnSpc>
              <a:spcBef>
                <a:spcPts val="0"/>
              </a:spcBef>
              <a:spcAft>
                <a:spcPts val="0"/>
              </a:spcAft>
              <a:buSzPts val="1600"/>
              <a:buFont typeface="Roboto Condensed Light"/>
              <a:buChar char="○"/>
              <a:defRPr sz="1600"/>
            </a:lvl5pPr>
            <a:lvl6pPr marL="2743200" lvl="5" indent="-330200" rtl="0">
              <a:lnSpc>
                <a:spcPct val="115000"/>
              </a:lnSpc>
              <a:spcBef>
                <a:spcPts val="0"/>
              </a:spcBef>
              <a:spcAft>
                <a:spcPts val="0"/>
              </a:spcAft>
              <a:buSzPts val="1600"/>
              <a:buFont typeface="Roboto Condensed Light"/>
              <a:buChar char="■"/>
              <a:defRPr sz="1600"/>
            </a:lvl6pPr>
            <a:lvl7pPr marL="3200400" lvl="6" indent="-330200" rtl="0">
              <a:lnSpc>
                <a:spcPct val="115000"/>
              </a:lnSpc>
              <a:spcBef>
                <a:spcPts val="0"/>
              </a:spcBef>
              <a:spcAft>
                <a:spcPts val="0"/>
              </a:spcAft>
              <a:buSzPts val="1600"/>
              <a:buFont typeface="Roboto Condensed Light"/>
              <a:buChar char="●"/>
              <a:defRPr sz="1600"/>
            </a:lvl7pPr>
            <a:lvl8pPr marL="3657600" lvl="7" indent="-330200" rtl="0">
              <a:lnSpc>
                <a:spcPct val="115000"/>
              </a:lnSpc>
              <a:spcBef>
                <a:spcPts val="0"/>
              </a:spcBef>
              <a:spcAft>
                <a:spcPts val="0"/>
              </a:spcAft>
              <a:buSzPts val="1600"/>
              <a:buFont typeface="Roboto Condensed Light"/>
              <a:buChar char="○"/>
              <a:defRPr sz="1600"/>
            </a:lvl8pPr>
            <a:lvl9pPr marL="4114800" lvl="8" indent="-330200" rtl="0">
              <a:lnSpc>
                <a:spcPct val="115000"/>
              </a:lnSpc>
              <a:spcBef>
                <a:spcPts val="0"/>
              </a:spcBef>
              <a:spcAft>
                <a:spcPts val="0"/>
              </a:spcAft>
              <a:buSzPts val="1600"/>
              <a:buFont typeface="Roboto Condensed Light"/>
              <a:buChar char="■"/>
              <a:defRPr sz="1600"/>
            </a:lvl9pPr>
          </a:lstStyle>
          <a:p>
            <a:endParaRPr/>
          </a:p>
        </p:txBody>
      </p:sp>
      <p:sp>
        <p:nvSpPr>
          <p:cNvPr id="206" name="Google Shape;206;p18"/>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2">
  <p:cSld name="CUSTOM_1_1_1_1_1">
    <p:spTree>
      <p:nvGrpSpPr>
        <p:cNvPr id="1" name="Shape 207"/>
        <p:cNvGrpSpPr/>
        <p:nvPr/>
      </p:nvGrpSpPr>
      <p:grpSpPr>
        <a:xfrm>
          <a:off x="0" y="0"/>
          <a:ext cx="0" cy="0"/>
          <a:chOff x="0" y="0"/>
          <a:chExt cx="0" cy="0"/>
        </a:xfrm>
      </p:grpSpPr>
      <p:grpSp>
        <p:nvGrpSpPr>
          <p:cNvPr id="208" name="Google Shape;208;p19"/>
          <p:cNvGrpSpPr/>
          <p:nvPr/>
        </p:nvGrpSpPr>
        <p:grpSpPr>
          <a:xfrm>
            <a:off x="2992730" y="-37"/>
            <a:ext cx="5089500" cy="2576374"/>
            <a:chOff x="2992730" y="-37"/>
            <a:chExt cx="5089500" cy="2576374"/>
          </a:xfrm>
        </p:grpSpPr>
        <p:grpSp>
          <p:nvGrpSpPr>
            <p:cNvPr id="209" name="Google Shape;209;p19"/>
            <p:cNvGrpSpPr/>
            <p:nvPr/>
          </p:nvGrpSpPr>
          <p:grpSpPr>
            <a:xfrm>
              <a:off x="4341600" y="-37"/>
              <a:ext cx="2468875" cy="1679343"/>
              <a:chOff x="3371200" y="2114881"/>
              <a:chExt cx="2468875" cy="3032400"/>
            </a:xfrm>
          </p:grpSpPr>
          <p:sp>
            <p:nvSpPr>
              <p:cNvPr id="210" name="Google Shape;210;p19"/>
              <p:cNvSpPr/>
              <p:nvPr/>
            </p:nvSpPr>
            <p:spPr>
              <a:xfrm>
                <a:off x="3371200"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9"/>
              <p:cNvSpPr/>
              <p:nvPr/>
            </p:nvSpPr>
            <p:spPr>
              <a:xfrm>
                <a:off x="5765675"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 name="Google Shape;212;p19"/>
            <p:cNvGrpSpPr/>
            <p:nvPr/>
          </p:nvGrpSpPr>
          <p:grpSpPr>
            <a:xfrm>
              <a:off x="2992730" y="1545659"/>
              <a:ext cx="5089500" cy="1030678"/>
              <a:chOff x="3097375" y="3240075"/>
              <a:chExt cx="5089500" cy="1370400"/>
            </a:xfrm>
          </p:grpSpPr>
          <p:sp>
            <p:nvSpPr>
              <p:cNvPr id="213" name="Google Shape;213;p19"/>
              <p:cNvSpPr/>
              <p:nvPr/>
            </p:nvSpPr>
            <p:spPr>
              <a:xfrm>
                <a:off x="3097375" y="3240075"/>
                <a:ext cx="5089500" cy="13704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9"/>
              <p:cNvSpPr/>
              <p:nvPr/>
            </p:nvSpPr>
            <p:spPr>
              <a:xfrm>
                <a:off x="3177925" y="3327286"/>
                <a:ext cx="4928400" cy="11958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5" name="Google Shape;215;p19"/>
          <p:cNvSpPr txBox="1">
            <a:spLocks noGrp="1"/>
          </p:cNvSpPr>
          <p:nvPr>
            <p:ph type="title"/>
          </p:nvPr>
        </p:nvSpPr>
        <p:spPr>
          <a:xfrm>
            <a:off x="3076880" y="1774649"/>
            <a:ext cx="4921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6" name="Google Shape;216;p19"/>
          <p:cNvSpPr txBox="1">
            <a:spLocks noGrp="1"/>
          </p:cNvSpPr>
          <p:nvPr>
            <p:ph type="subTitle" idx="1"/>
          </p:nvPr>
        </p:nvSpPr>
        <p:spPr>
          <a:xfrm>
            <a:off x="3076880" y="2652826"/>
            <a:ext cx="4921200" cy="945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17" name="Google Shape;217;p19"/>
          <p:cNvSpPr/>
          <p:nvPr/>
        </p:nvSpPr>
        <p:spPr>
          <a:xfrm>
            <a:off x="5891205" y="-35192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9"/>
          <p:cNvSpPr/>
          <p:nvPr/>
        </p:nvSpPr>
        <p:spPr>
          <a:xfrm>
            <a:off x="-608939" y="316226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9"/>
          <p:cNvSpPr/>
          <p:nvPr/>
        </p:nvSpPr>
        <p:spPr>
          <a:xfrm>
            <a:off x="6345121" y="264305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9"/>
          <p:cNvSpPr/>
          <p:nvPr/>
        </p:nvSpPr>
        <p:spPr>
          <a:xfrm flipH="1">
            <a:off x="-608950" y="-617524"/>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3">
  <p:cSld name="CUSTOM_1_1_1_1_1_1">
    <p:spTree>
      <p:nvGrpSpPr>
        <p:cNvPr id="1" name="Shape 221"/>
        <p:cNvGrpSpPr/>
        <p:nvPr/>
      </p:nvGrpSpPr>
      <p:grpSpPr>
        <a:xfrm>
          <a:off x="0" y="0"/>
          <a:ext cx="0" cy="0"/>
          <a:chOff x="0" y="0"/>
          <a:chExt cx="0" cy="0"/>
        </a:xfrm>
      </p:grpSpPr>
      <p:grpSp>
        <p:nvGrpSpPr>
          <p:cNvPr id="222" name="Google Shape;222;p20"/>
          <p:cNvGrpSpPr/>
          <p:nvPr/>
        </p:nvGrpSpPr>
        <p:grpSpPr>
          <a:xfrm>
            <a:off x="781650" y="-244100"/>
            <a:ext cx="7580700" cy="1303550"/>
            <a:chOff x="781650" y="-244100"/>
            <a:chExt cx="7580700" cy="1303550"/>
          </a:xfrm>
        </p:grpSpPr>
        <p:sp>
          <p:nvSpPr>
            <p:cNvPr id="223" name="Google Shape;223;p20"/>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0"/>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0"/>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0"/>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20"/>
          <p:cNvSpPr txBox="1">
            <a:spLocks noGrp="1"/>
          </p:cNvSpPr>
          <p:nvPr>
            <p:ph type="subTitle" idx="1"/>
          </p:nvPr>
        </p:nvSpPr>
        <p:spPr>
          <a:xfrm>
            <a:off x="1735875" y="1098025"/>
            <a:ext cx="5672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28" name="Google Shape;228;p20"/>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9" name="Google Shape;229;p20"/>
          <p:cNvSpPr/>
          <p:nvPr/>
        </p:nvSpPr>
        <p:spPr>
          <a:xfrm>
            <a:off x="7946030" y="397226"/>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0"/>
          <p:cNvSpPr/>
          <p:nvPr/>
        </p:nvSpPr>
        <p:spPr>
          <a:xfrm>
            <a:off x="-608939" y="316226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0"/>
          <p:cNvSpPr/>
          <p:nvPr/>
        </p:nvSpPr>
        <p:spPr>
          <a:xfrm>
            <a:off x="6345121" y="264305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0"/>
          <p:cNvSpPr/>
          <p:nvPr/>
        </p:nvSpPr>
        <p:spPr>
          <a:xfrm flipH="1">
            <a:off x="-1415525" y="827001"/>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3"/>
          <p:cNvSpPr/>
          <p:nvPr/>
        </p:nvSpPr>
        <p:spPr>
          <a:xfrm>
            <a:off x="-7104" y="2063079"/>
            <a:ext cx="3511946" cy="3127259"/>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7455403" y="4093211"/>
            <a:ext cx="1688587" cy="150285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7112" y="365778"/>
            <a:ext cx="1449280" cy="507757"/>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3158350" y="365775"/>
            <a:ext cx="1675992" cy="234393"/>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6245487" y="-199550"/>
            <a:ext cx="3068026" cy="1073082"/>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txBox="1">
            <a:spLocks noGrp="1"/>
          </p:cNvSpPr>
          <p:nvPr>
            <p:ph type="title"/>
          </p:nvPr>
        </p:nvSpPr>
        <p:spPr>
          <a:xfrm>
            <a:off x="4119704" y="1709680"/>
            <a:ext cx="4107000" cy="8079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lt1"/>
              </a:buClr>
              <a:buSzPts val="3600"/>
              <a:buNone/>
              <a:defRPr sz="4500">
                <a:solidFill>
                  <a:schemeClr val="dk2"/>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25" name="Google Shape;25;p3"/>
          <p:cNvSpPr txBox="1">
            <a:spLocks noGrp="1"/>
          </p:cNvSpPr>
          <p:nvPr>
            <p:ph type="title" idx="2" hasCustomPrompt="1"/>
          </p:nvPr>
        </p:nvSpPr>
        <p:spPr>
          <a:xfrm>
            <a:off x="6646904" y="1127078"/>
            <a:ext cx="1579800" cy="7371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txBox="1">
            <a:spLocks noGrp="1"/>
          </p:cNvSpPr>
          <p:nvPr>
            <p:ph type="subTitle" idx="1"/>
          </p:nvPr>
        </p:nvSpPr>
        <p:spPr>
          <a:xfrm>
            <a:off x="5260304" y="2434107"/>
            <a:ext cx="2966400" cy="4566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1"/>
              </a:buClr>
              <a:buSzPts val="1500"/>
              <a:buNone/>
              <a:defRPr sz="1600">
                <a:solidFill>
                  <a:schemeClr val="lt1"/>
                </a:solidFill>
              </a:defRPr>
            </a:lvl1pPr>
            <a:lvl2pPr lvl="1" algn="ctr" rtl="0">
              <a:lnSpc>
                <a:spcPct val="100000"/>
              </a:lnSpc>
              <a:spcBef>
                <a:spcPts val="0"/>
              </a:spcBef>
              <a:spcAft>
                <a:spcPts val="0"/>
              </a:spcAft>
              <a:buClr>
                <a:schemeClr val="lt1"/>
              </a:buClr>
              <a:buSzPts val="1500"/>
              <a:buNone/>
              <a:defRPr>
                <a:solidFill>
                  <a:schemeClr val="lt1"/>
                </a:solidFill>
              </a:defRPr>
            </a:lvl2pPr>
            <a:lvl3pPr lvl="2" algn="ctr" rtl="0">
              <a:lnSpc>
                <a:spcPct val="100000"/>
              </a:lnSpc>
              <a:spcBef>
                <a:spcPts val="0"/>
              </a:spcBef>
              <a:spcAft>
                <a:spcPts val="0"/>
              </a:spcAft>
              <a:buClr>
                <a:schemeClr val="lt1"/>
              </a:buClr>
              <a:buSzPts val="1500"/>
              <a:buNone/>
              <a:defRPr>
                <a:solidFill>
                  <a:schemeClr val="lt1"/>
                </a:solidFill>
              </a:defRPr>
            </a:lvl3pPr>
            <a:lvl4pPr lvl="3" algn="ctr" rtl="0">
              <a:lnSpc>
                <a:spcPct val="100000"/>
              </a:lnSpc>
              <a:spcBef>
                <a:spcPts val="0"/>
              </a:spcBef>
              <a:spcAft>
                <a:spcPts val="0"/>
              </a:spcAft>
              <a:buClr>
                <a:schemeClr val="lt1"/>
              </a:buClr>
              <a:buSzPts val="1500"/>
              <a:buNone/>
              <a:defRPr>
                <a:solidFill>
                  <a:schemeClr val="lt1"/>
                </a:solidFill>
              </a:defRPr>
            </a:lvl4pPr>
            <a:lvl5pPr lvl="4" algn="ctr" rtl="0">
              <a:lnSpc>
                <a:spcPct val="100000"/>
              </a:lnSpc>
              <a:spcBef>
                <a:spcPts val="0"/>
              </a:spcBef>
              <a:spcAft>
                <a:spcPts val="0"/>
              </a:spcAft>
              <a:buClr>
                <a:schemeClr val="lt1"/>
              </a:buClr>
              <a:buSzPts val="1500"/>
              <a:buNone/>
              <a:defRPr>
                <a:solidFill>
                  <a:schemeClr val="lt1"/>
                </a:solidFill>
              </a:defRPr>
            </a:lvl5pPr>
            <a:lvl6pPr lvl="5" algn="ctr" rtl="0">
              <a:lnSpc>
                <a:spcPct val="100000"/>
              </a:lnSpc>
              <a:spcBef>
                <a:spcPts val="0"/>
              </a:spcBef>
              <a:spcAft>
                <a:spcPts val="0"/>
              </a:spcAft>
              <a:buClr>
                <a:schemeClr val="lt1"/>
              </a:buClr>
              <a:buSzPts val="1500"/>
              <a:buNone/>
              <a:defRPr>
                <a:solidFill>
                  <a:schemeClr val="lt1"/>
                </a:solidFill>
              </a:defRPr>
            </a:lvl6pPr>
            <a:lvl7pPr lvl="6" algn="ctr" rtl="0">
              <a:lnSpc>
                <a:spcPct val="100000"/>
              </a:lnSpc>
              <a:spcBef>
                <a:spcPts val="0"/>
              </a:spcBef>
              <a:spcAft>
                <a:spcPts val="0"/>
              </a:spcAft>
              <a:buClr>
                <a:schemeClr val="lt1"/>
              </a:buClr>
              <a:buSzPts val="1500"/>
              <a:buNone/>
              <a:defRPr>
                <a:solidFill>
                  <a:schemeClr val="lt1"/>
                </a:solidFill>
              </a:defRPr>
            </a:lvl7pPr>
            <a:lvl8pPr lvl="7" algn="ctr" rtl="0">
              <a:lnSpc>
                <a:spcPct val="100000"/>
              </a:lnSpc>
              <a:spcBef>
                <a:spcPts val="0"/>
              </a:spcBef>
              <a:spcAft>
                <a:spcPts val="0"/>
              </a:spcAft>
              <a:buClr>
                <a:schemeClr val="lt1"/>
              </a:buClr>
              <a:buSzPts val="1500"/>
              <a:buNone/>
              <a:defRPr>
                <a:solidFill>
                  <a:schemeClr val="lt1"/>
                </a:solidFill>
              </a:defRPr>
            </a:lvl8pPr>
            <a:lvl9pPr lvl="8" algn="ctr" rtl="0">
              <a:lnSpc>
                <a:spcPct val="100000"/>
              </a:lnSpc>
              <a:spcBef>
                <a:spcPts val="0"/>
              </a:spcBef>
              <a:spcAft>
                <a:spcPts val="0"/>
              </a:spcAft>
              <a:buClr>
                <a:schemeClr val="lt1"/>
              </a:buClr>
              <a:buSzPts val="1500"/>
              <a:buNone/>
              <a:defRPr>
                <a:solidFill>
                  <a:schemeClr val="lt1"/>
                </a:solidFil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4">
  <p:cSld name="CUSTOM_1_1_1_1_1_1_2">
    <p:spTree>
      <p:nvGrpSpPr>
        <p:cNvPr id="1" name="Shape 233"/>
        <p:cNvGrpSpPr/>
        <p:nvPr/>
      </p:nvGrpSpPr>
      <p:grpSpPr>
        <a:xfrm>
          <a:off x="0" y="0"/>
          <a:ext cx="0" cy="0"/>
          <a:chOff x="0" y="0"/>
          <a:chExt cx="0" cy="0"/>
        </a:xfrm>
      </p:grpSpPr>
      <p:grpSp>
        <p:nvGrpSpPr>
          <p:cNvPr id="234" name="Google Shape;234;p21"/>
          <p:cNvGrpSpPr/>
          <p:nvPr/>
        </p:nvGrpSpPr>
        <p:grpSpPr>
          <a:xfrm>
            <a:off x="686380" y="-12"/>
            <a:ext cx="5089500" cy="2576374"/>
            <a:chOff x="2992730" y="-37"/>
            <a:chExt cx="5089500" cy="2576374"/>
          </a:xfrm>
        </p:grpSpPr>
        <p:grpSp>
          <p:nvGrpSpPr>
            <p:cNvPr id="235" name="Google Shape;235;p21"/>
            <p:cNvGrpSpPr/>
            <p:nvPr/>
          </p:nvGrpSpPr>
          <p:grpSpPr>
            <a:xfrm>
              <a:off x="4341600" y="-37"/>
              <a:ext cx="2468875" cy="1679343"/>
              <a:chOff x="3371200" y="2114881"/>
              <a:chExt cx="2468875" cy="3032400"/>
            </a:xfrm>
          </p:grpSpPr>
          <p:sp>
            <p:nvSpPr>
              <p:cNvPr id="236" name="Google Shape;236;p21"/>
              <p:cNvSpPr/>
              <p:nvPr/>
            </p:nvSpPr>
            <p:spPr>
              <a:xfrm>
                <a:off x="3371200"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1"/>
              <p:cNvSpPr/>
              <p:nvPr/>
            </p:nvSpPr>
            <p:spPr>
              <a:xfrm>
                <a:off x="5765675"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21"/>
            <p:cNvGrpSpPr/>
            <p:nvPr/>
          </p:nvGrpSpPr>
          <p:grpSpPr>
            <a:xfrm>
              <a:off x="2992730" y="1545659"/>
              <a:ext cx="5089500" cy="1030678"/>
              <a:chOff x="3097375" y="3240075"/>
              <a:chExt cx="5089500" cy="1370400"/>
            </a:xfrm>
          </p:grpSpPr>
          <p:sp>
            <p:nvSpPr>
              <p:cNvPr id="239" name="Google Shape;239;p21"/>
              <p:cNvSpPr/>
              <p:nvPr/>
            </p:nvSpPr>
            <p:spPr>
              <a:xfrm>
                <a:off x="3097375" y="3240075"/>
                <a:ext cx="5089500" cy="13704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1"/>
              <p:cNvSpPr/>
              <p:nvPr/>
            </p:nvSpPr>
            <p:spPr>
              <a:xfrm>
                <a:off x="3177925" y="3327286"/>
                <a:ext cx="4928400" cy="11958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1" name="Google Shape;241;p21"/>
          <p:cNvSpPr txBox="1">
            <a:spLocks noGrp="1"/>
          </p:cNvSpPr>
          <p:nvPr>
            <p:ph type="title"/>
          </p:nvPr>
        </p:nvSpPr>
        <p:spPr>
          <a:xfrm>
            <a:off x="1027035" y="1766013"/>
            <a:ext cx="4408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2" name="Google Shape;242;p21"/>
          <p:cNvSpPr txBox="1">
            <a:spLocks noGrp="1"/>
          </p:cNvSpPr>
          <p:nvPr>
            <p:ph type="subTitle" idx="1"/>
          </p:nvPr>
        </p:nvSpPr>
        <p:spPr>
          <a:xfrm>
            <a:off x="1027035" y="2641796"/>
            <a:ext cx="4408200" cy="923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43" name="Google Shape;243;p21"/>
          <p:cNvSpPr/>
          <p:nvPr/>
        </p:nvSpPr>
        <p:spPr>
          <a:xfrm>
            <a:off x="5228055" y="-550649"/>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1"/>
          <p:cNvSpPr/>
          <p:nvPr/>
        </p:nvSpPr>
        <p:spPr>
          <a:xfrm>
            <a:off x="11" y="293301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1"/>
          <p:cNvSpPr/>
          <p:nvPr/>
        </p:nvSpPr>
        <p:spPr>
          <a:xfrm>
            <a:off x="6917946" y="339995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flipH="1">
            <a:off x="-1216200" y="-73874"/>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47"/>
        <p:cNvGrpSpPr/>
        <p:nvPr/>
      </p:nvGrpSpPr>
      <p:grpSpPr>
        <a:xfrm>
          <a:off x="0" y="0"/>
          <a:ext cx="0" cy="0"/>
          <a:chOff x="0" y="0"/>
          <a:chExt cx="0" cy="0"/>
        </a:xfrm>
      </p:grpSpPr>
      <p:sp>
        <p:nvSpPr>
          <p:cNvPr id="248" name="Google Shape;248;p22"/>
          <p:cNvSpPr/>
          <p:nvPr/>
        </p:nvSpPr>
        <p:spPr>
          <a:xfrm>
            <a:off x="-7104" y="2063079"/>
            <a:ext cx="3511946" cy="3127259"/>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2"/>
          <p:cNvSpPr/>
          <p:nvPr/>
        </p:nvSpPr>
        <p:spPr>
          <a:xfrm>
            <a:off x="7455403" y="4093211"/>
            <a:ext cx="1688587" cy="150285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2"/>
          <p:cNvSpPr/>
          <p:nvPr/>
        </p:nvSpPr>
        <p:spPr>
          <a:xfrm>
            <a:off x="-147387" y="286053"/>
            <a:ext cx="1449280" cy="507757"/>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2"/>
          <p:cNvSpPr/>
          <p:nvPr/>
        </p:nvSpPr>
        <p:spPr>
          <a:xfrm>
            <a:off x="7461700" y="725500"/>
            <a:ext cx="1675992" cy="234393"/>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2"/>
          <p:cNvSpPr/>
          <p:nvPr/>
        </p:nvSpPr>
        <p:spPr>
          <a:xfrm>
            <a:off x="6765687" y="1600675"/>
            <a:ext cx="3068026" cy="1073082"/>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22"/>
          <p:cNvGrpSpPr/>
          <p:nvPr/>
        </p:nvGrpSpPr>
        <p:grpSpPr>
          <a:xfrm>
            <a:off x="781650" y="-244100"/>
            <a:ext cx="7580700" cy="1303550"/>
            <a:chOff x="781650" y="-244100"/>
            <a:chExt cx="7580700" cy="1303550"/>
          </a:xfrm>
        </p:grpSpPr>
        <p:sp>
          <p:nvSpPr>
            <p:cNvPr id="254" name="Google Shape;254;p22"/>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2"/>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2"/>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2"/>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 name="Google Shape;258;p22"/>
          <p:cNvSpPr txBox="1">
            <a:spLocks noGrp="1"/>
          </p:cNvSpPr>
          <p:nvPr>
            <p:ph type="subTitle" idx="1"/>
          </p:nvPr>
        </p:nvSpPr>
        <p:spPr>
          <a:xfrm>
            <a:off x="2046261" y="1915500"/>
            <a:ext cx="2030400" cy="4959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200" b="1">
                <a:latin typeface="Limelight"/>
                <a:ea typeface="Limelight"/>
                <a:cs typeface="Limelight"/>
                <a:sym typeface="Limelight"/>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59" name="Google Shape;259;p22"/>
          <p:cNvSpPr txBox="1">
            <a:spLocks noGrp="1"/>
          </p:cNvSpPr>
          <p:nvPr>
            <p:ph type="subTitle" idx="2"/>
          </p:nvPr>
        </p:nvSpPr>
        <p:spPr>
          <a:xfrm>
            <a:off x="5069987" y="2984800"/>
            <a:ext cx="2030400" cy="4959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200" b="1">
                <a:solidFill>
                  <a:schemeClr val="dk2"/>
                </a:solidFill>
                <a:latin typeface="Limelight"/>
                <a:ea typeface="Limelight"/>
                <a:cs typeface="Limelight"/>
                <a:sym typeface="Limelight"/>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0" name="Google Shape;260;p22"/>
          <p:cNvSpPr txBox="1">
            <a:spLocks noGrp="1"/>
          </p:cNvSpPr>
          <p:nvPr>
            <p:ph type="subTitle" idx="3"/>
          </p:nvPr>
        </p:nvSpPr>
        <p:spPr>
          <a:xfrm>
            <a:off x="2046261" y="2416625"/>
            <a:ext cx="2030400" cy="108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61" name="Google Shape;261;p22"/>
          <p:cNvSpPr txBox="1">
            <a:spLocks noGrp="1"/>
          </p:cNvSpPr>
          <p:nvPr>
            <p:ph type="subTitle" idx="4"/>
          </p:nvPr>
        </p:nvSpPr>
        <p:spPr>
          <a:xfrm>
            <a:off x="5069988" y="3487429"/>
            <a:ext cx="2030400" cy="1083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62" name="Google Shape;262;p22"/>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3" name="Google Shape;263;p22"/>
          <p:cNvSpPr txBox="1">
            <a:spLocks noGrp="1"/>
          </p:cNvSpPr>
          <p:nvPr>
            <p:ph type="title" idx="5" hasCustomPrompt="1"/>
          </p:nvPr>
        </p:nvSpPr>
        <p:spPr>
          <a:xfrm>
            <a:off x="1356249" y="1916550"/>
            <a:ext cx="585300" cy="493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264" name="Google Shape;264;p22"/>
          <p:cNvSpPr txBox="1">
            <a:spLocks noGrp="1"/>
          </p:cNvSpPr>
          <p:nvPr>
            <p:ph type="title" idx="6" hasCustomPrompt="1"/>
          </p:nvPr>
        </p:nvSpPr>
        <p:spPr>
          <a:xfrm>
            <a:off x="7212267" y="2985849"/>
            <a:ext cx="588900" cy="493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500"/>
              <a:buNone/>
              <a:defRPr sz="2200">
                <a:solidFill>
                  <a:schemeClr val="dk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6">
  <p:cSld name="CUSTOM_1_1_1_1_1_1_1">
    <p:spTree>
      <p:nvGrpSpPr>
        <p:cNvPr id="1" name="Shape 265"/>
        <p:cNvGrpSpPr/>
        <p:nvPr/>
      </p:nvGrpSpPr>
      <p:grpSpPr>
        <a:xfrm>
          <a:off x="0" y="0"/>
          <a:ext cx="0" cy="0"/>
          <a:chOff x="0" y="0"/>
          <a:chExt cx="0" cy="0"/>
        </a:xfrm>
      </p:grpSpPr>
      <p:sp>
        <p:nvSpPr>
          <p:cNvPr id="266" name="Google Shape;266;p23"/>
          <p:cNvSpPr/>
          <p:nvPr/>
        </p:nvSpPr>
        <p:spPr>
          <a:xfrm>
            <a:off x="6183455" y="-38697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1286964" y="3349288"/>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a:off x="7432296" y="3283084"/>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p:cNvSpPr/>
          <p:nvPr/>
        </p:nvSpPr>
        <p:spPr>
          <a:xfrm flipH="1">
            <a:off x="-2792275" y="-3724"/>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 name="Google Shape;270;p23"/>
          <p:cNvGrpSpPr/>
          <p:nvPr/>
        </p:nvGrpSpPr>
        <p:grpSpPr>
          <a:xfrm>
            <a:off x="781650" y="-244100"/>
            <a:ext cx="7580700" cy="1303550"/>
            <a:chOff x="781650" y="-244100"/>
            <a:chExt cx="7580700" cy="1303550"/>
          </a:xfrm>
        </p:grpSpPr>
        <p:sp>
          <p:nvSpPr>
            <p:cNvPr id="271" name="Google Shape;271;p23"/>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 name="Google Shape;275;p23"/>
          <p:cNvSpPr txBox="1">
            <a:spLocks noGrp="1"/>
          </p:cNvSpPr>
          <p:nvPr>
            <p:ph type="subTitle" idx="1"/>
          </p:nvPr>
        </p:nvSpPr>
        <p:spPr>
          <a:xfrm>
            <a:off x="717525" y="1132300"/>
            <a:ext cx="3832800" cy="34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500"/>
              <a:buChar char="●"/>
              <a:defRPr sz="1300"/>
            </a:lvl1pPr>
            <a:lvl2pPr lvl="1" algn="ctr" rtl="0">
              <a:lnSpc>
                <a:spcPct val="100000"/>
              </a:lnSpc>
              <a:spcBef>
                <a:spcPts val="1000"/>
              </a:spcBef>
              <a:spcAft>
                <a:spcPts val="0"/>
              </a:spcAft>
              <a:buSzPts val="1500"/>
              <a:buChar char="○"/>
              <a:defRPr/>
            </a:lvl2pPr>
            <a:lvl3pPr lvl="2" algn="ctr" rtl="0">
              <a:lnSpc>
                <a:spcPct val="100000"/>
              </a:lnSpc>
              <a:spcBef>
                <a:spcPts val="0"/>
              </a:spcBef>
              <a:spcAft>
                <a:spcPts val="0"/>
              </a:spcAft>
              <a:buSzPts val="1500"/>
              <a:buChar char="■"/>
              <a:defRPr/>
            </a:lvl3pPr>
            <a:lvl4pPr lvl="3" algn="ctr" rtl="0">
              <a:lnSpc>
                <a:spcPct val="100000"/>
              </a:lnSpc>
              <a:spcBef>
                <a:spcPts val="0"/>
              </a:spcBef>
              <a:spcAft>
                <a:spcPts val="0"/>
              </a:spcAft>
              <a:buSzPts val="1500"/>
              <a:buChar char="●"/>
              <a:defRPr/>
            </a:lvl4pPr>
            <a:lvl5pPr lvl="4" algn="ctr" rtl="0">
              <a:lnSpc>
                <a:spcPct val="100000"/>
              </a:lnSpc>
              <a:spcBef>
                <a:spcPts val="0"/>
              </a:spcBef>
              <a:spcAft>
                <a:spcPts val="0"/>
              </a:spcAft>
              <a:buSzPts val="1500"/>
              <a:buChar char="○"/>
              <a:defRPr/>
            </a:lvl5pPr>
            <a:lvl6pPr lvl="5" algn="ctr" rtl="0">
              <a:lnSpc>
                <a:spcPct val="100000"/>
              </a:lnSpc>
              <a:spcBef>
                <a:spcPts val="0"/>
              </a:spcBef>
              <a:spcAft>
                <a:spcPts val="0"/>
              </a:spcAft>
              <a:buSzPts val="1500"/>
              <a:buChar char="■"/>
              <a:defRPr/>
            </a:lvl6pPr>
            <a:lvl7pPr lvl="6" algn="ctr" rtl="0">
              <a:lnSpc>
                <a:spcPct val="100000"/>
              </a:lnSpc>
              <a:spcBef>
                <a:spcPts val="0"/>
              </a:spcBef>
              <a:spcAft>
                <a:spcPts val="0"/>
              </a:spcAft>
              <a:buSzPts val="1500"/>
              <a:buChar char="●"/>
              <a:defRPr/>
            </a:lvl7pPr>
            <a:lvl8pPr lvl="7" algn="ctr" rtl="0">
              <a:lnSpc>
                <a:spcPct val="100000"/>
              </a:lnSpc>
              <a:spcBef>
                <a:spcPts val="0"/>
              </a:spcBef>
              <a:spcAft>
                <a:spcPts val="0"/>
              </a:spcAft>
              <a:buSzPts val="1500"/>
              <a:buChar char="○"/>
              <a:defRPr/>
            </a:lvl8pPr>
            <a:lvl9pPr lvl="8" algn="ctr" rtl="0">
              <a:lnSpc>
                <a:spcPct val="100000"/>
              </a:lnSpc>
              <a:spcBef>
                <a:spcPts val="0"/>
              </a:spcBef>
              <a:spcAft>
                <a:spcPts val="0"/>
              </a:spcAft>
              <a:buSzPts val="1500"/>
              <a:buChar char="■"/>
              <a:defRPr/>
            </a:lvl9pPr>
          </a:lstStyle>
          <a:p>
            <a:endParaRPr/>
          </a:p>
        </p:txBody>
      </p:sp>
      <p:sp>
        <p:nvSpPr>
          <p:cNvPr id="276" name="Google Shape;276;p23"/>
          <p:cNvSpPr txBox="1">
            <a:spLocks noGrp="1"/>
          </p:cNvSpPr>
          <p:nvPr>
            <p:ph type="subTitle" idx="2"/>
          </p:nvPr>
        </p:nvSpPr>
        <p:spPr>
          <a:xfrm>
            <a:off x="4865625" y="1132300"/>
            <a:ext cx="3561000" cy="342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sz="1300"/>
            </a:lvl1pPr>
            <a:lvl2pPr lvl="1" algn="ctr" rtl="0">
              <a:lnSpc>
                <a:spcPct val="100000"/>
              </a:lnSpc>
              <a:spcBef>
                <a:spcPts val="0"/>
              </a:spcBef>
              <a:spcAft>
                <a:spcPts val="0"/>
              </a:spcAft>
              <a:buSzPts val="1500"/>
              <a:buChar char="○"/>
              <a:defRPr/>
            </a:lvl2pPr>
            <a:lvl3pPr lvl="2" algn="ctr" rtl="0">
              <a:lnSpc>
                <a:spcPct val="100000"/>
              </a:lnSpc>
              <a:spcBef>
                <a:spcPts val="0"/>
              </a:spcBef>
              <a:spcAft>
                <a:spcPts val="0"/>
              </a:spcAft>
              <a:buSzPts val="1500"/>
              <a:buChar char="■"/>
              <a:defRPr/>
            </a:lvl3pPr>
            <a:lvl4pPr lvl="3" algn="ctr" rtl="0">
              <a:lnSpc>
                <a:spcPct val="100000"/>
              </a:lnSpc>
              <a:spcBef>
                <a:spcPts val="0"/>
              </a:spcBef>
              <a:spcAft>
                <a:spcPts val="0"/>
              </a:spcAft>
              <a:buSzPts val="1500"/>
              <a:buChar char="●"/>
              <a:defRPr/>
            </a:lvl4pPr>
            <a:lvl5pPr lvl="4" algn="ctr" rtl="0">
              <a:lnSpc>
                <a:spcPct val="100000"/>
              </a:lnSpc>
              <a:spcBef>
                <a:spcPts val="0"/>
              </a:spcBef>
              <a:spcAft>
                <a:spcPts val="0"/>
              </a:spcAft>
              <a:buSzPts val="1500"/>
              <a:buChar char="○"/>
              <a:defRPr/>
            </a:lvl5pPr>
            <a:lvl6pPr lvl="5" algn="ctr" rtl="0">
              <a:lnSpc>
                <a:spcPct val="100000"/>
              </a:lnSpc>
              <a:spcBef>
                <a:spcPts val="0"/>
              </a:spcBef>
              <a:spcAft>
                <a:spcPts val="0"/>
              </a:spcAft>
              <a:buSzPts val="1500"/>
              <a:buChar char="■"/>
              <a:defRPr/>
            </a:lvl6pPr>
            <a:lvl7pPr lvl="6" algn="ctr" rtl="0">
              <a:lnSpc>
                <a:spcPct val="100000"/>
              </a:lnSpc>
              <a:spcBef>
                <a:spcPts val="0"/>
              </a:spcBef>
              <a:spcAft>
                <a:spcPts val="0"/>
              </a:spcAft>
              <a:buSzPts val="1500"/>
              <a:buChar char="●"/>
              <a:defRPr/>
            </a:lvl7pPr>
            <a:lvl8pPr lvl="7" algn="ctr" rtl="0">
              <a:lnSpc>
                <a:spcPct val="100000"/>
              </a:lnSpc>
              <a:spcBef>
                <a:spcPts val="0"/>
              </a:spcBef>
              <a:spcAft>
                <a:spcPts val="0"/>
              </a:spcAft>
              <a:buSzPts val="1500"/>
              <a:buChar char="○"/>
              <a:defRPr/>
            </a:lvl8pPr>
            <a:lvl9pPr lvl="8" algn="ctr" rtl="0">
              <a:lnSpc>
                <a:spcPct val="100000"/>
              </a:lnSpc>
              <a:spcBef>
                <a:spcPts val="0"/>
              </a:spcBef>
              <a:spcAft>
                <a:spcPts val="0"/>
              </a:spcAft>
              <a:buSzPts val="1500"/>
              <a:buChar char="■"/>
              <a:defRPr/>
            </a:lvl9pPr>
          </a:lstStyle>
          <a:p>
            <a:endParaRPr/>
          </a:p>
        </p:txBody>
      </p:sp>
      <p:sp>
        <p:nvSpPr>
          <p:cNvPr id="277" name="Google Shape;277;p23"/>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278"/>
        <p:cNvGrpSpPr/>
        <p:nvPr/>
      </p:nvGrpSpPr>
      <p:grpSpPr>
        <a:xfrm>
          <a:off x="0" y="0"/>
          <a:ext cx="0" cy="0"/>
          <a:chOff x="0" y="0"/>
          <a:chExt cx="0" cy="0"/>
        </a:xfrm>
      </p:grpSpPr>
      <p:grpSp>
        <p:nvGrpSpPr>
          <p:cNvPr id="279" name="Google Shape;279;p24"/>
          <p:cNvGrpSpPr/>
          <p:nvPr/>
        </p:nvGrpSpPr>
        <p:grpSpPr>
          <a:xfrm>
            <a:off x="1158600" y="987301"/>
            <a:ext cx="6826800" cy="4159980"/>
            <a:chOff x="1168975" y="987301"/>
            <a:chExt cx="6826800" cy="4159980"/>
          </a:xfrm>
        </p:grpSpPr>
        <p:sp>
          <p:nvSpPr>
            <p:cNvPr id="280" name="Google Shape;280;p24"/>
            <p:cNvSpPr/>
            <p:nvPr/>
          </p:nvSpPr>
          <p:spPr>
            <a:xfrm>
              <a:off x="3371200"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a:off x="5765675"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4"/>
            <p:cNvSpPr/>
            <p:nvPr/>
          </p:nvSpPr>
          <p:spPr>
            <a:xfrm>
              <a:off x="1168975" y="987301"/>
              <a:ext cx="6826800" cy="22599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a:off x="1272906" y="1093846"/>
              <a:ext cx="6610800" cy="20415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 name="Google Shape;284;p24"/>
          <p:cNvSpPr txBox="1">
            <a:spLocks noGrp="1"/>
          </p:cNvSpPr>
          <p:nvPr>
            <p:ph type="title"/>
          </p:nvPr>
        </p:nvSpPr>
        <p:spPr>
          <a:xfrm>
            <a:off x="1857775" y="1848548"/>
            <a:ext cx="5475000" cy="7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5" name="Google Shape;285;p24"/>
          <p:cNvSpPr txBox="1">
            <a:spLocks noGrp="1"/>
          </p:cNvSpPr>
          <p:nvPr>
            <p:ph type="title" idx="2" hasCustomPrompt="1"/>
          </p:nvPr>
        </p:nvSpPr>
        <p:spPr>
          <a:xfrm>
            <a:off x="3741625" y="1030491"/>
            <a:ext cx="1707300" cy="1020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6" name="Google Shape;286;p24"/>
          <p:cNvSpPr txBox="1">
            <a:spLocks noGrp="1"/>
          </p:cNvSpPr>
          <p:nvPr>
            <p:ph type="subTitle" idx="1"/>
          </p:nvPr>
        </p:nvSpPr>
        <p:spPr>
          <a:xfrm>
            <a:off x="1520200" y="2494889"/>
            <a:ext cx="6091200" cy="35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solidFill>
                  <a:schemeClr val="l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287" name="Google Shape;287;p24"/>
          <p:cNvSpPr/>
          <p:nvPr/>
        </p:nvSpPr>
        <p:spPr>
          <a:xfrm>
            <a:off x="-7104" y="2063079"/>
            <a:ext cx="3511946" cy="3127259"/>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4"/>
          <p:cNvSpPr/>
          <p:nvPr/>
        </p:nvSpPr>
        <p:spPr>
          <a:xfrm>
            <a:off x="7455403" y="4093211"/>
            <a:ext cx="1688587" cy="150285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4"/>
          <p:cNvSpPr/>
          <p:nvPr/>
        </p:nvSpPr>
        <p:spPr>
          <a:xfrm>
            <a:off x="-7125" y="143678"/>
            <a:ext cx="1449280" cy="507757"/>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4"/>
          <p:cNvSpPr/>
          <p:nvPr/>
        </p:nvSpPr>
        <p:spPr>
          <a:xfrm>
            <a:off x="6666337" y="-199550"/>
            <a:ext cx="3068026" cy="1073082"/>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4"/>
          <p:cNvSpPr/>
          <p:nvPr/>
        </p:nvSpPr>
        <p:spPr>
          <a:xfrm>
            <a:off x="0" y="4664225"/>
            <a:ext cx="9144000" cy="479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292"/>
        <p:cNvGrpSpPr/>
        <p:nvPr/>
      </p:nvGrpSpPr>
      <p:grpSpPr>
        <a:xfrm>
          <a:off x="0" y="0"/>
          <a:ext cx="0" cy="0"/>
          <a:chOff x="0" y="0"/>
          <a:chExt cx="0" cy="0"/>
        </a:xfrm>
      </p:grpSpPr>
      <p:sp>
        <p:nvSpPr>
          <p:cNvPr id="293" name="Google Shape;293;p25"/>
          <p:cNvSpPr/>
          <p:nvPr/>
        </p:nvSpPr>
        <p:spPr>
          <a:xfrm>
            <a:off x="-7104" y="2063079"/>
            <a:ext cx="3511946" cy="3127259"/>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5"/>
          <p:cNvSpPr/>
          <p:nvPr/>
        </p:nvSpPr>
        <p:spPr>
          <a:xfrm>
            <a:off x="7455403" y="4093211"/>
            <a:ext cx="1688587" cy="150285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5"/>
          <p:cNvSpPr/>
          <p:nvPr/>
        </p:nvSpPr>
        <p:spPr>
          <a:xfrm>
            <a:off x="-7112" y="365778"/>
            <a:ext cx="1449280" cy="507757"/>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a:off x="7765162" y="-472900"/>
            <a:ext cx="3068026" cy="1073082"/>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5"/>
          <p:cNvSpPr txBox="1">
            <a:spLocks noGrp="1"/>
          </p:cNvSpPr>
          <p:nvPr>
            <p:ph type="title"/>
          </p:nvPr>
        </p:nvSpPr>
        <p:spPr>
          <a:xfrm>
            <a:off x="4289100" y="1828995"/>
            <a:ext cx="3752400" cy="1716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500">
                <a:solidFill>
                  <a:schemeClr val="dk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98" name="Google Shape;298;p25"/>
          <p:cNvSpPr txBox="1">
            <a:spLocks noGrp="1"/>
          </p:cNvSpPr>
          <p:nvPr>
            <p:ph type="title" idx="2" hasCustomPrompt="1"/>
          </p:nvPr>
        </p:nvSpPr>
        <p:spPr>
          <a:xfrm>
            <a:off x="6790725" y="1221805"/>
            <a:ext cx="1250700" cy="882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9" name="Google Shape;299;p25"/>
          <p:cNvSpPr txBox="1">
            <a:spLocks noGrp="1"/>
          </p:cNvSpPr>
          <p:nvPr>
            <p:ph type="subTitle" idx="1"/>
          </p:nvPr>
        </p:nvSpPr>
        <p:spPr>
          <a:xfrm>
            <a:off x="4803450" y="3276490"/>
            <a:ext cx="3237900" cy="69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500"/>
              <a:buNone/>
              <a:defRPr sz="1600">
                <a:solidFill>
                  <a:schemeClr val="l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300"/>
        <p:cNvGrpSpPr/>
        <p:nvPr/>
      </p:nvGrpSpPr>
      <p:grpSpPr>
        <a:xfrm>
          <a:off x="0" y="0"/>
          <a:ext cx="0" cy="0"/>
          <a:chOff x="0" y="0"/>
          <a:chExt cx="0" cy="0"/>
        </a:xfrm>
      </p:grpSpPr>
      <p:sp>
        <p:nvSpPr>
          <p:cNvPr id="301" name="Google Shape;301;p26"/>
          <p:cNvSpPr/>
          <p:nvPr/>
        </p:nvSpPr>
        <p:spPr>
          <a:xfrm>
            <a:off x="6012630" y="-46802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26"/>
          <p:cNvGrpSpPr/>
          <p:nvPr/>
        </p:nvGrpSpPr>
        <p:grpSpPr>
          <a:xfrm>
            <a:off x="781650" y="-244100"/>
            <a:ext cx="7580700" cy="1303550"/>
            <a:chOff x="781650" y="-244100"/>
            <a:chExt cx="7580700" cy="1303550"/>
          </a:xfrm>
        </p:grpSpPr>
        <p:sp>
          <p:nvSpPr>
            <p:cNvPr id="303" name="Google Shape;303;p26"/>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 name="Google Shape;307;p26"/>
          <p:cNvSpPr/>
          <p:nvPr/>
        </p:nvSpPr>
        <p:spPr>
          <a:xfrm>
            <a:off x="-619551" y="3454488"/>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6824396" y="3192234"/>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flipH="1">
            <a:off x="-2420250" y="445013"/>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8510675" y="16725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txBox="1">
            <a:spLocks noGrp="1"/>
          </p:cNvSpPr>
          <p:nvPr>
            <p:ph type="title"/>
          </p:nvPr>
        </p:nvSpPr>
        <p:spPr>
          <a:xfrm>
            <a:off x="707324" y="2553850"/>
            <a:ext cx="22386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2" name="Google Shape;312;p26"/>
          <p:cNvSpPr txBox="1">
            <a:spLocks noGrp="1"/>
          </p:cNvSpPr>
          <p:nvPr>
            <p:ph type="subTitle" idx="1"/>
          </p:nvPr>
        </p:nvSpPr>
        <p:spPr>
          <a:xfrm>
            <a:off x="707324" y="3014609"/>
            <a:ext cx="22386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13" name="Google Shape;313;p26"/>
          <p:cNvSpPr txBox="1">
            <a:spLocks noGrp="1"/>
          </p:cNvSpPr>
          <p:nvPr>
            <p:ph type="title" idx="2"/>
          </p:nvPr>
        </p:nvSpPr>
        <p:spPr>
          <a:xfrm>
            <a:off x="3450775" y="2553850"/>
            <a:ext cx="22386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4" name="Google Shape;314;p26"/>
          <p:cNvSpPr txBox="1">
            <a:spLocks noGrp="1"/>
          </p:cNvSpPr>
          <p:nvPr>
            <p:ph type="subTitle" idx="3"/>
          </p:nvPr>
        </p:nvSpPr>
        <p:spPr>
          <a:xfrm>
            <a:off x="3450775" y="3014609"/>
            <a:ext cx="22386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15" name="Google Shape;315;p26"/>
          <p:cNvSpPr txBox="1">
            <a:spLocks noGrp="1"/>
          </p:cNvSpPr>
          <p:nvPr>
            <p:ph type="title" idx="4"/>
          </p:nvPr>
        </p:nvSpPr>
        <p:spPr>
          <a:xfrm>
            <a:off x="6198126" y="2553850"/>
            <a:ext cx="2238600" cy="53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16" name="Google Shape;316;p26"/>
          <p:cNvSpPr txBox="1">
            <a:spLocks noGrp="1"/>
          </p:cNvSpPr>
          <p:nvPr>
            <p:ph type="subTitle" idx="5"/>
          </p:nvPr>
        </p:nvSpPr>
        <p:spPr>
          <a:xfrm>
            <a:off x="6198126" y="3014609"/>
            <a:ext cx="2238600" cy="63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17" name="Google Shape;317;p26"/>
          <p:cNvSpPr txBox="1">
            <a:spLocks noGrp="1"/>
          </p:cNvSpPr>
          <p:nvPr>
            <p:ph type="title" idx="6"/>
          </p:nvPr>
        </p:nvSpPr>
        <p:spPr>
          <a:xfrm>
            <a:off x="827900" y="445025"/>
            <a:ext cx="74883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318"/>
        <p:cNvGrpSpPr/>
        <p:nvPr/>
      </p:nvGrpSpPr>
      <p:grpSpPr>
        <a:xfrm>
          <a:off x="0" y="0"/>
          <a:ext cx="0" cy="0"/>
          <a:chOff x="0" y="0"/>
          <a:chExt cx="0" cy="0"/>
        </a:xfrm>
      </p:grpSpPr>
      <p:sp>
        <p:nvSpPr>
          <p:cNvPr id="319" name="Google Shape;319;p27"/>
          <p:cNvSpPr/>
          <p:nvPr/>
        </p:nvSpPr>
        <p:spPr>
          <a:xfrm rot="10800000">
            <a:off x="-17314" y="-11702"/>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rot="10800000">
            <a:off x="6661661" y="-12"/>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flipH="1">
            <a:off x="-502679" y="341255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a:off x="5632200" y="3964949"/>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a:off x="2794400" y="45475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27"/>
          <p:cNvGrpSpPr/>
          <p:nvPr/>
        </p:nvGrpSpPr>
        <p:grpSpPr>
          <a:xfrm>
            <a:off x="781650" y="-244100"/>
            <a:ext cx="7580700" cy="1303550"/>
            <a:chOff x="781650" y="-244100"/>
            <a:chExt cx="7580700" cy="1303550"/>
          </a:xfrm>
        </p:grpSpPr>
        <p:sp>
          <p:nvSpPr>
            <p:cNvPr id="325" name="Google Shape;325;p27"/>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 name="Google Shape;329;p27"/>
          <p:cNvSpPr txBox="1">
            <a:spLocks noGrp="1"/>
          </p:cNvSpPr>
          <p:nvPr>
            <p:ph type="title"/>
          </p:nvPr>
        </p:nvSpPr>
        <p:spPr>
          <a:xfrm>
            <a:off x="717525" y="3412553"/>
            <a:ext cx="25164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0" name="Google Shape;330;p27"/>
          <p:cNvSpPr txBox="1">
            <a:spLocks noGrp="1"/>
          </p:cNvSpPr>
          <p:nvPr>
            <p:ph type="subTitle" idx="1"/>
          </p:nvPr>
        </p:nvSpPr>
        <p:spPr>
          <a:xfrm>
            <a:off x="717525" y="3732590"/>
            <a:ext cx="2516400" cy="62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31" name="Google Shape;331;p27"/>
          <p:cNvSpPr txBox="1">
            <a:spLocks noGrp="1"/>
          </p:cNvSpPr>
          <p:nvPr>
            <p:ph type="title" idx="2"/>
          </p:nvPr>
        </p:nvSpPr>
        <p:spPr>
          <a:xfrm>
            <a:off x="5910075" y="1530864"/>
            <a:ext cx="25164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2" name="Google Shape;332;p27"/>
          <p:cNvSpPr txBox="1">
            <a:spLocks noGrp="1"/>
          </p:cNvSpPr>
          <p:nvPr>
            <p:ph type="subTitle" idx="3"/>
          </p:nvPr>
        </p:nvSpPr>
        <p:spPr>
          <a:xfrm>
            <a:off x="5910075" y="1852961"/>
            <a:ext cx="2516400" cy="62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33" name="Google Shape;333;p27"/>
          <p:cNvSpPr txBox="1">
            <a:spLocks noGrp="1"/>
          </p:cNvSpPr>
          <p:nvPr>
            <p:ph type="title" idx="4"/>
          </p:nvPr>
        </p:nvSpPr>
        <p:spPr>
          <a:xfrm>
            <a:off x="717525" y="1530848"/>
            <a:ext cx="25164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4" name="Google Shape;334;p27"/>
          <p:cNvSpPr txBox="1">
            <a:spLocks noGrp="1"/>
          </p:cNvSpPr>
          <p:nvPr>
            <p:ph type="subTitle" idx="5"/>
          </p:nvPr>
        </p:nvSpPr>
        <p:spPr>
          <a:xfrm>
            <a:off x="717525" y="1850844"/>
            <a:ext cx="2516400" cy="62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35" name="Google Shape;335;p27"/>
          <p:cNvSpPr txBox="1">
            <a:spLocks noGrp="1"/>
          </p:cNvSpPr>
          <p:nvPr>
            <p:ph type="title" idx="6"/>
          </p:nvPr>
        </p:nvSpPr>
        <p:spPr>
          <a:xfrm>
            <a:off x="5910075" y="3412553"/>
            <a:ext cx="25164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36" name="Google Shape;336;p27"/>
          <p:cNvSpPr txBox="1">
            <a:spLocks noGrp="1"/>
          </p:cNvSpPr>
          <p:nvPr>
            <p:ph type="subTitle" idx="7"/>
          </p:nvPr>
        </p:nvSpPr>
        <p:spPr>
          <a:xfrm>
            <a:off x="5910075" y="3732590"/>
            <a:ext cx="2516400" cy="62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37" name="Google Shape;337;p27"/>
          <p:cNvSpPr txBox="1">
            <a:spLocks noGrp="1"/>
          </p:cNvSpPr>
          <p:nvPr>
            <p:ph type="title" idx="8"/>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six columns">
  <p:cSld name="BLANK_1_1_1_1_1_2">
    <p:spTree>
      <p:nvGrpSpPr>
        <p:cNvPr id="1" name="Shape 338"/>
        <p:cNvGrpSpPr/>
        <p:nvPr/>
      </p:nvGrpSpPr>
      <p:grpSpPr>
        <a:xfrm>
          <a:off x="0" y="0"/>
          <a:ext cx="0" cy="0"/>
          <a:chOff x="0" y="0"/>
          <a:chExt cx="0" cy="0"/>
        </a:xfrm>
      </p:grpSpPr>
      <p:sp>
        <p:nvSpPr>
          <p:cNvPr id="339" name="Google Shape;339;p28"/>
          <p:cNvSpPr/>
          <p:nvPr/>
        </p:nvSpPr>
        <p:spPr>
          <a:xfrm rot="10800000">
            <a:off x="9" y="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8"/>
          <p:cNvSpPr/>
          <p:nvPr/>
        </p:nvSpPr>
        <p:spPr>
          <a:xfrm rot="10800000">
            <a:off x="6661661" y="1"/>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p:nvPr/>
        </p:nvSpPr>
        <p:spPr>
          <a:xfrm>
            <a:off x="5760555" y="4092576"/>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8"/>
          <p:cNvSpPr/>
          <p:nvPr/>
        </p:nvSpPr>
        <p:spPr>
          <a:xfrm flipH="1">
            <a:off x="-290125" y="4163601"/>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3" name="Google Shape;343;p28"/>
          <p:cNvGrpSpPr/>
          <p:nvPr/>
        </p:nvGrpSpPr>
        <p:grpSpPr>
          <a:xfrm>
            <a:off x="781650" y="-244100"/>
            <a:ext cx="7580700" cy="1303550"/>
            <a:chOff x="781650" y="-244100"/>
            <a:chExt cx="7580700" cy="1303550"/>
          </a:xfrm>
        </p:grpSpPr>
        <p:sp>
          <p:nvSpPr>
            <p:cNvPr id="344" name="Google Shape;344;p28"/>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 name="Google Shape;348;p28"/>
          <p:cNvSpPr txBox="1">
            <a:spLocks noGrp="1"/>
          </p:cNvSpPr>
          <p:nvPr>
            <p:ph type="title"/>
          </p:nvPr>
        </p:nvSpPr>
        <p:spPr>
          <a:xfrm>
            <a:off x="720439" y="1949341"/>
            <a:ext cx="22080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49" name="Google Shape;349;p28"/>
          <p:cNvSpPr txBox="1">
            <a:spLocks noGrp="1"/>
          </p:cNvSpPr>
          <p:nvPr>
            <p:ph type="subTitle" idx="1"/>
          </p:nvPr>
        </p:nvSpPr>
        <p:spPr>
          <a:xfrm>
            <a:off x="720439" y="2307776"/>
            <a:ext cx="22080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0" name="Google Shape;350;p28"/>
          <p:cNvSpPr txBox="1">
            <a:spLocks noGrp="1"/>
          </p:cNvSpPr>
          <p:nvPr>
            <p:ph type="title" idx="2"/>
          </p:nvPr>
        </p:nvSpPr>
        <p:spPr>
          <a:xfrm>
            <a:off x="3412250" y="3553763"/>
            <a:ext cx="22080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1" name="Google Shape;351;p28"/>
          <p:cNvSpPr txBox="1">
            <a:spLocks noGrp="1"/>
          </p:cNvSpPr>
          <p:nvPr>
            <p:ph type="subTitle" idx="3"/>
          </p:nvPr>
        </p:nvSpPr>
        <p:spPr>
          <a:xfrm>
            <a:off x="3412250" y="3912936"/>
            <a:ext cx="22080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2" name="Google Shape;352;p28"/>
          <p:cNvSpPr txBox="1">
            <a:spLocks noGrp="1"/>
          </p:cNvSpPr>
          <p:nvPr>
            <p:ph type="title" idx="4"/>
          </p:nvPr>
        </p:nvSpPr>
        <p:spPr>
          <a:xfrm>
            <a:off x="6231186" y="1949341"/>
            <a:ext cx="21966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3" name="Google Shape;353;p28"/>
          <p:cNvSpPr txBox="1">
            <a:spLocks noGrp="1"/>
          </p:cNvSpPr>
          <p:nvPr>
            <p:ph type="subTitle" idx="5"/>
          </p:nvPr>
        </p:nvSpPr>
        <p:spPr>
          <a:xfrm>
            <a:off x="6231186" y="2307776"/>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4" name="Google Shape;354;p28"/>
          <p:cNvSpPr txBox="1">
            <a:spLocks noGrp="1"/>
          </p:cNvSpPr>
          <p:nvPr>
            <p:ph type="title" idx="6"/>
          </p:nvPr>
        </p:nvSpPr>
        <p:spPr>
          <a:xfrm>
            <a:off x="3417950" y="1949341"/>
            <a:ext cx="21966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5" name="Google Shape;355;p28"/>
          <p:cNvSpPr txBox="1">
            <a:spLocks noGrp="1"/>
          </p:cNvSpPr>
          <p:nvPr>
            <p:ph type="subTitle" idx="7"/>
          </p:nvPr>
        </p:nvSpPr>
        <p:spPr>
          <a:xfrm>
            <a:off x="3417950" y="2307776"/>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6" name="Google Shape;356;p28"/>
          <p:cNvSpPr txBox="1">
            <a:spLocks noGrp="1"/>
          </p:cNvSpPr>
          <p:nvPr>
            <p:ph type="title" idx="8"/>
          </p:nvPr>
        </p:nvSpPr>
        <p:spPr>
          <a:xfrm>
            <a:off x="720439" y="3553763"/>
            <a:ext cx="22080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7" name="Google Shape;357;p28"/>
          <p:cNvSpPr txBox="1">
            <a:spLocks noGrp="1"/>
          </p:cNvSpPr>
          <p:nvPr>
            <p:ph type="subTitle" idx="9"/>
          </p:nvPr>
        </p:nvSpPr>
        <p:spPr>
          <a:xfrm>
            <a:off x="720439" y="3912936"/>
            <a:ext cx="22080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58" name="Google Shape;358;p28"/>
          <p:cNvSpPr txBox="1">
            <a:spLocks noGrp="1"/>
          </p:cNvSpPr>
          <p:nvPr>
            <p:ph type="title" idx="13"/>
          </p:nvPr>
        </p:nvSpPr>
        <p:spPr>
          <a:xfrm>
            <a:off x="6231186" y="3553763"/>
            <a:ext cx="2196600" cy="396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59" name="Google Shape;359;p28"/>
          <p:cNvSpPr txBox="1">
            <a:spLocks noGrp="1"/>
          </p:cNvSpPr>
          <p:nvPr>
            <p:ph type="subTitle" idx="14"/>
          </p:nvPr>
        </p:nvSpPr>
        <p:spPr>
          <a:xfrm>
            <a:off x="6231186" y="3912936"/>
            <a:ext cx="2196600" cy="64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60" name="Google Shape;360;p28"/>
          <p:cNvSpPr txBox="1">
            <a:spLocks noGrp="1"/>
          </p:cNvSpPr>
          <p:nvPr>
            <p:ph type="title" idx="15"/>
          </p:nvPr>
        </p:nvSpPr>
        <p:spPr>
          <a:xfrm>
            <a:off x="717525" y="445025"/>
            <a:ext cx="7708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361"/>
        <p:cNvGrpSpPr/>
        <p:nvPr/>
      </p:nvGrpSpPr>
      <p:grpSpPr>
        <a:xfrm>
          <a:off x="0" y="0"/>
          <a:ext cx="0" cy="0"/>
          <a:chOff x="0" y="0"/>
          <a:chExt cx="0" cy="0"/>
        </a:xfrm>
      </p:grpSpPr>
      <p:sp>
        <p:nvSpPr>
          <p:cNvPr id="362" name="Google Shape;362;p29"/>
          <p:cNvSpPr txBox="1">
            <a:spLocks noGrp="1"/>
          </p:cNvSpPr>
          <p:nvPr>
            <p:ph type="title" hasCustomPrompt="1"/>
          </p:nvPr>
        </p:nvSpPr>
        <p:spPr>
          <a:xfrm>
            <a:off x="2368625" y="548675"/>
            <a:ext cx="4406700" cy="60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63" name="Google Shape;363;p29"/>
          <p:cNvSpPr txBox="1">
            <a:spLocks noGrp="1"/>
          </p:cNvSpPr>
          <p:nvPr>
            <p:ph type="subTitle" idx="1"/>
          </p:nvPr>
        </p:nvSpPr>
        <p:spPr>
          <a:xfrm>
            <a:off x="2368625" y="1145641"/>
            <a:ext cx="4406700" cy="303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64" name="Google Shape;364;p29"/>
          <p:cNvSpPr txBox="1">
            <a:spLocks noGrp="1"/>
          </p:cNvSpPr>
          <p:nvPr>
            <p:ph type="title" idx="2" hasCustomPrompt="1"/>
          </p:nvPr>
        </p:nvSpPr>
        <p:spPr>
          <a:xfrm>
            <a:off x="2368625" y="2097040"/>
            <a:ext cx="4406700" cy="60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l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65" name="Google Shape;365;p29"/>
          <p:cNvSpPr txBox="1">
            <a:spLocks noGrp="1"/>
          </p:cNvSpPr>
          <p:nvPr>
            <p:ph type="subTitle" idx="3"/>
          </p:nvPr>
        </p:nvSpPr>
        <p:spPr>
          <a:xfrm>
            <a:off x="2368625" y="2694708"/>
            <a:ext cx="4406700" cy="30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66" name="Google Shape;366;p29"/>
          <p:cNvSpPr txBox="1">
            <a:spLocks noGrp="1"/>
          </p:cNvSpPr>
          <p:nvPr>
            <p:ph type="title" idx="4" hasCustomPrompt="1"/>
          </p:nvPr>
        </p:nvSpPr>
        <p:spPr>
          <a:xfrm>
            <a:off x="2368625" y="3645406"/>
            <a:ext cx="4406700" cy="603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accen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67" name="Google Shape;367;p29"/>
          <p:cNvSpPr txBox="1">
            <a:spLocks noGrp="1"/>
          </p:cNvSpPr>
          <p:nvPr>
            <p:ph type="subTitle" idx="5"/>
          </p:nvPr>
        </p:nvSpPr>
        <p:spPr>
          <a:xfrm>
            <a:off x="2368625" y="4242275"/>
            <a:ext cx="4406700" cy="303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accent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368" name="Google Shape;368;p29"/>
          <p:cNvSpPr/>
          <p:nvPr/>
        </p:nvSpPr>
        <p:spPr>
          <a:xfrm>
            <a:off x="5228055" y="3805201"/>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11" y="296436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rot="10800000" flipH="1">
            <a:off x="6345121" y="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flipH="1">
            <a:off x="-843700" y="-258949"/>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152500" y="2129850"/>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373"/>
        <p:cNvGrpSpPr/>
        <p:nvPr/>
      </p:nvGrpSpPr>
      <p:grpSpPr>
        <a:xfrm>
          <a:off x="0" y="0"/>
          <a:ext cx="0" cy="0"/>
          <a:chOff x="0" y="0"/>
          <a:chExt cx="0" cy="0"/>
        </a:xfrm>
      </p:grpSpPr>
      <p:grpSp>
        <p:nvGrpSpPr>
          <p:cNvPr id="374" name="Google Shape;374;p30"/>
          <p:cNvGrpSpPr/>
          <p:nvPr/>
        </p:nvGrpSpPr>
        <p:grpSpPr>
          <a:xfrm>
            <a:off x="1246725" y="-1582299"/>
            <a:ext cx="6826800" cy="3620426"/>
            <a:chOff x="1246725" y="-1582299"/>
            <a:chExt cx="6826800" cy="3620426"/>
          </a:xfrm>
        </p:grpSpPr>
        <p:grpSp>
          <p:nvGrpSpPr>
            <p:cNvPr id="375" name="Google Shape;375;p30"/>
            <p:cNvGrpSpPr/>
            <p:nvPr/>
          </p:nvGrpSpPr>
          <p:grpSpPr>
            <a:xfrm>
              <a:off x="1246725" y="-1582299"/>
              <a:ext cx="6826800" cy="3620426"/>
              <a:chOff x="1246725" y="-1582299"/>
              <a:chExt cx="6826800" cy="3620426"/>
            </a:xfrm>
          </p:grpSpPr>
          <p:sp>
            <p:nvSpPr>
              <p:cNvPr id="376" name="Google Shape;376;p30"/>
              <p:cNvSpPr/>
              <p:nvPr/>
            </p:nvSpPr>
            <p:spPr>
              <a:xfrm rot="10800000">
                <a:off x="1246725" y="317926"/>
                <a:ext cx="6826800" cy="17202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0"/>
              <p:cNvSpPr/>
              <p:nvPr/>
            </p:nvSpPr>
            <p:spPr>
              <a:xfrm rot="10800000">
                <a:off x="5796900" y="-1582299"/>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0"/>
              <p:cNvSpPr/>
              <p:nvPr/>
            </p:nvSpPr>
            <p:spPr>
              <a:xfrm rot="10800000">
                <a:off x="3402425" y="-1582299"/>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9" name="Google Shape;379;p30"/>
            <p:cNvSpPr/>
            <p:nvPr/>
          </p:nvSpPr>
          <p:spPr>
            <a:xfrm rot="10800000">
              <a:off x="1358794" y="403019"/>
              <a:ext cx="6610800" cy="15540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30"/>
          <p:cNvSpPr txBox="1">
            <a:spLocks noGrp="1"/>
          </p:cNvSpPr>
          <p:nvPr>
            <p:ph type="ctrTitle"/>
          </p:nvPr>
        </p:nvSpPr>
        <p:spPr>
          <a:xfrm>
            <a:off x="1973400" y="534887"/>
            <a:ext cx="5197200" cy="1288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81" name="Google Shape;381;p30"/>
          <p:cNvSpPr txBox="1">
            <a:spLocks noGrp="1"/>
          </p:cNvSpPr>
          <p:nvPr>
            <p:ph type="subTitle" idx="1"/>
          </p:nvPr>
        </p:nvSpPr>
        <p:spPr>
          <a:xfrm>
            <a:off x="1973400" y="2713425"/>
            <a:ext cx="5197200" cy="101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82" name="Google Shape;382;p30"/>
          <p:cNvSpPr/>
          <p:nvPr/>
        </p:nvSpPr>
        <p:spPr>
          <a:xfrm>
            <a:off x="-70139" y="331421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0"/>
          <p:cNvSpPr/>
          <p:nvPr/>
        </p:nvSpPr>
        <p:spPr>
          <a:xfrm>
            <a:off x="6345121" y="3314221"/>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0"/>
          <p:cNvSpPr/>
          <p:nvPr/>
        </p:nvSpPr>
        <p:spPr>
          <a:xfrm>
            <a:off x="597300" y="2273775"/>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0"/>
          <p:cNvSpPr/>
          <p:nvPr/>
        </p:nvSpPr>
        <p:spPr>
          <a:xfrm rot="10800000" flipH="1">
            <a:off x="-387464" y="-565304"/>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0"/>
          <p:cNvSpPr/>
          <p:nvPr/>
        </p:nvSpPr>
        <p:spPr>
          <a:xfrm rot="10800000" flipH="1">
            <a:off x="6602296" y="-70557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0"/>
          <p:cNvSpPr/>
          <p:nvPr/>
        </p:nvSpPr>
        <p:spPr>
          <a:xfrm>
            <a:off x="6851725" y="1958200"/>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0"/>
          <p:cNvSpPr txBox="1"/>
          <p:nvPr/>
        </p:nvSpPr>
        <p:spPr>
          <a:xfrm>
            <a:off x="2187300" y="3717801"/>
            <a:ext cx="4769400" cy="643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4"/>
                </a:solidFill>
                <a:latin typeface="Raleway"/>
                <a:ea typeface="Raleway"/>
                <a:cs typeface="Raleway"/>
                <a:sym typeface="Raleway"/>
              </a:rPr>
              <a:t>CREDITS:</a:t>
            </a:r>
            <a:r>
              <a:rPr lang="en" sz="1200">
                <a:solidFill>
                  <a:schemeClr val="accent4"/>
                </a:solidFill>
                <a:latin typeface="Raleway"/>
                <a:ea typeface="Raleway"/>
                <a:cs typeface="Raleway"/>
                <a:sym typeface="Raleway"/>
              </a:rPr>
              <a:t> This presentation template was created by </a:t>
            </a:r>
            <a:r>
              <a:rPr lang="en" sz="1200" b="1">
                <a:solidFill>
                  <a:schemeClr val="accent4"/>
                </a:solidFill>
                <a:uFill>
                  <a:noFill/>
                </a:uFill>
                <a:latin typeface="Raleway"/>
                <a:ea typeface="Raleway"/>
                <a:cs typeface="Raleway"/>
                <a:sym typeface="Raleway"/>
                <a:hlinkClick r:id="rId2">
                  <a:extLst>
                    <a:ext uri="{A12FA001-AC4F-418D-AE19-62706E023703}">
                      <ahyp:hlinkClr xmlns:ahyp="http://schemas.microsoft.com/office/drawing/2018/hyperlinkcolor" val="tx"/>
                    </a:ext>
                  </a:extLst>
                </a:hlinkClick>
              </a:rPr>
              <a:t>Slidesgo</a:t>
            </a:r>
            <a:r>
              <a:rPr lang="en" sz="1200" b="1">
                <a:solidFill>
                  <a:schemeClr val="accent4"/>
                </a:solidFill>
                <a:latin typeface="Raleway"/>
                <a:ea typeface="Raleway"/>
                <a:cs typeface="Raleway"/>
                <a:sym typeface="Raleway"/>
              </a:rPr>
              <a:t>,</a:t>
            </a:r>
            <a:r>
              <a:rPr lang="en" sz="1200">
                <a:solidFill>
                  <a:schemeClr val="accent4"/>
                </a:solidFill>
                <a:latin typeface="Raleway"/>
                <a:ea typeface="Raleway"/>
                <a:cs typeface="Raleway"/>
                <a:sym typeface="Raleway"/>
              </a:rPr>
              <a:t> including icons by </a:t>
            </a:r>
            <a:r>
              <a:rPr lang="en" sz="1200" b="1">
                <a:solidFill>
                  <a:schemeClr val="accent4"/>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Flaticon</a:t>
            </a:r>
            <a:r>
              <a:rPr lang="en" sz="1200">
                <a:solidFill>
                  <a:schemeClr val="accent4"/>
                </a:solidFill>
                <a:latin typeface="Raleway"/>
                <a:ea typeface="Raleway"/>
                <a:cs typeface="Raleway"/>
                <a:sym typeface="Raleway"/>
              </a:rPr>
              <a:t>, infographics &amp; images by </a:t>
            </a:r>
            <a:r>
              <a:rPr lang="en" sz="1200" b="1">
                <a:solidFill>
                  <a:schemeClr val="accent4"/>
                </a:solidFill>
                <a:uFill>
                  <a:noFill/>
                </a:uFill>
                <a:latin typeface="Raleway"/>
                <a:ea typeface="Raleway"/>
                <a:cs typeface="Raleway"/>
                <a:sym typeface="Raleway"/>
                <a:hlinkClick r:id="rId4">
                  <a:extLst>
                    <a:ext uri="{A12FA001-AC4F-418D-AE19-62706E023703}">
                      <ahyp:hlinkClr xmlns:ahyp="http://schemas.microsoft.com/office/drawing/2018/hyperlinkcolor" val="tx"/>
                    </a:ext>
                  </a:extLst>
                </a:hlinkClick>
              </a:rPr>
              <a:t>Freepik</a:t>
            </a:r>
            <a:r>
              <a:rPr lang="en" sz="1200">
                <a:solidFill>
                  <a:schemeClr val="accent4"/>
                </a:solidFill>
                <a:latin typeface="Raleway"/>
                <a:ea typeface="Raleway"/>
                <a:cs typeface="Raleway"/>
                <a:sym typeface="Raleway"/>
              </a:rPr>
              <a:t> </a:t>
            </a:r>
            <a:endParaRPr sz="1200">
              <a:solidFill>
                <a:schemeClr val="accent4"/>
              </a:solidFill>
              <a:latin typeface="Raleway"/>
              <a:ea typeface="Raleway"/>
              <a:cs typeface="Raleway"/>
              <a:sym typeface="Raleway"/>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p:nvPr/>
        </p:nvSpPr>
        <p:spPr>
          <a:xfrm>
            <a:off x="3828200" y="492473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369050" y="3776113"/>
            <a:ext cx="1760006" cy="1567221"/>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7701850" y="3906450"/>
            <a:ext cx="1449258" cy="1289851"/>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561880" y="193922"/>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140462" y="337203"/>
            <a:ext cx="1449280" cy="507757"/>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3555375" y="-40475"/>
            <a:ext cx="1675992" cy="234393"/>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4"/>
          <p:cNvGrpSpPr/>
          <p:nvPr/>
        </p:nvGrpSpPr>
        <p:grpSpPr>
          <a:xfrm>
            <a:off x="781650" y="-244100"/>
            <a:ext cx="7580700" cy="1303550"/>
            <a:chOff x="781650" y="-244100"/>
            <a:chExt cx="7580700" cy="1303550"/>
          </a:xfrm>
        </p:grpSpPr>
        <p:sp>
          <p:nvSpPr>
            <p:cNvPr id="35" name="Google Shape;35;p4"/>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4"/>
          <p:cNvSpPr txBox="1">
            <a:spLocks noGrp="1"/>
          </p:cNvSpPr>
          <p:nvPr>
            <p:ph type="body" idx="1"/>
          </p:nvPr>
        </p:nvSpPr>
        <p:spPr>
          <a:xfrm>
            <a:off x="717525" y="1102625"/>
            <a:ext cx="7708800" cy="34572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AutoNum type="arabicPeriod"/>
              <a:defRPr sz="1200"/>
            </a:lvl1pPr>
            <a:lvl2pPr marL="914400" lvl="1" indent="-304800" rtl="0">
              <a:lnSpc>
                <a:spcPct val="115000"/>
              </a:lnSpc>
              <a:spcBef>
                <a:spcPts val="0"/>
              </a:spcBef>
              <a:spcAft>
                <a:spcPts val="0"/>
              </a:spcAft>
              <a:buSzPts val="1200"/>
              <a:buFont typeface="Roboto Condensed Light"/>
              <a:buAutoNum type="alphaLcPeriod"/>
              <a:defRPr/>
            </a:lvl2pPr>
            <a:lvl3pPr marL="1371600" lvl="2" indent="-304800" rtl="0">
              <a:lnSpc>
                <a:spcPct val="115000"/>
              </a:lnSpc>
              <a:spcBef>
                <a:spcPts val="0"/>
              </a:spcBef>
              <a:spcAft>
                <a:spcPts val="0"/>
              </a:spcAft>
              <a:buSzPts val="1200"/>
              <a:buFont typeface="Roboto Condensed Light"/>
              <a:buAutoNum type="romanLcPeriod"/>
              <a:defRPr/>
            </a:lvl3pPr>
            <a:lvl4pPr marL="1828800" lvl="3" indent="-304800" rtl="0">
              <a:lnSpc>
                <a:spcPct val="115000"/>
              </a:lnSpc>
              <a:spcBef>
                <a:spcPts val="0"/>
              </a:spcBef>
              <a:spcAft>
                <a:spcPts val="0"/>
              </a:spcAft>
              <a:buSzPts val="1200"/>
              <a:buFont typeface="Roboto Condensed Light"/>
              <a:buAutoNum type="arabicPeriod"/>
              <a:defRPr/>
            </a:lvl4pPr>
            <a:lvl5pPr marL="2286000" lvl="4" indent="-304800" rtl="0">
              <a:lnSpc>
                <a:spcPct val="115000"/>
              </a:lnSpc>
              <a:spcBef>
                <a:spcPts val="0"/>
              </a:spcBef>
              <a:spcAft>
                <a:spcPts val="0"/>
              </a:spcAft>
              <a:buSzPts val="1200"/>
              <a:buFont typeface="Roboto Condensed Light"/>
              <a:buAutoNum type="alphaLcPeriod"/>
              <a:defRPr/>
            </a:lvl5pPr>
            <a:lvl6pPr marL="2743200" lvl="5" indent="-304800" rtl="0">
              <a:lnSpc>
                <a:spcPct val="115000"/>
              </a:lnSpc>
              <a:spcBef>
                <a:spcPts val="0"/>
              </a:spcBef>
              <a:spcAft>
                <a:spcPts val="0"/>
              </a:spcAft>
              <a:buSzPts val="1200"/>
              <a:buFont typeface="Roboto Condensed Light"/>
              <a:buAutoNum type="romanLcPeriod"/>
              <a:defRPr/>
            </a:lvl6pPr>
            <a:lvl7pPr marL="3200400" lvl="6" indent="-304800" rtl="0">
              <a:lnSpc>
                <a:spcPct val="115000"/>
              </a:lnSpc>
              <a:spcBef>
                <a:spcPts val="0"/>
              </a:spcBef>
              <a:spcAft>
                <a:spcPts val="0"/>
              </a:spcAft>
              <a:buSzPts val="1200"/>
              <a:buFont typeface="Roboto Condensed Light"/>
              <a:buAutoNum type="arabicPeriod"/>
              <a:defRPr/>
            </a:lvl7pPr>
            <a:lvl8pPr marL="3657600" lvl="7" indent="-304800" rtl="0">
              <a:lnSpc>
                <a:spcPct val="115000"/>
              </a:lnSpc>
              <a:spcBef>
                <a:spcPts val="0"/>
              </a:spcBef>
              <a:spcAft>
                <a:spcPts val="0"/>
              </a:spcAft>
              <a:buSzPts val="1200"/>
              <a:buFont typeface="Roboto Condensed Light"/>
              <a:buAutoNum type="alphaLcPeriod"/>
              <a:defRPr/>
            </a:lvl8pPr>
            <a:lvl9pPr marL="4114800" lvl="8" indent="-304800" rtl="0">
              <a:lnSpc>
                <a:spcPct val="115000"/>
              </a:lnSpc>
              <a:spcBef>
                <a:spcPts val="0"/>
              </a:spcBef>
              <a:spcAft>
                <a:spcPts val="0"/>
              </a:spcAft>
              <a:buSzPts val="1200"/>
              <a:buFont typeface="Roboto Condensed Light"/>
              <a:buAutoNum type="romanLcPeriod"/>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89"/>
        <p:cNvGrpSpPr/>
        <p:nvPr/>
      </p:nvGrpSpPr>
      <p:grpSpPr>
        <a:xfrm>
          <a:off x="0" y="0"/>
          <a:ext cx="0" cy="0"/>
          <a:chOff x="0" y="0"/>
          <a:chExt cx="0" cy="0"/>
        </a:xfrm>
      </p:grpSpPr>
      <p:sp>
        <p:nvSpPr>
          <p:cNvPr id="390" name="Google Shape;390;p31"/>
          <p:cNvSpPr/>
          <p:nvPr/>
        </p:nvSpPr>
        <p:spPr>
          <a:xfrm>
            <a:off x="6012630" y="-46802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619551" y="3454488"/>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6824396" y="3192234"/>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flipH="1">
            <a:off x="-2420250" y="445013"/>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8510675" y="16725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395"/>
        <p:cNvGrpSpPr/>
        <p:nvPr/>
      </p:nvGrpSpPr>
      <p:grpSpPr>
        <a:xfrm>
          <a:off x="0" y="0"/>
          <a:ext cx="0" cy="0"/>
          <a:chOff x="0" y="0"/>
          <a:chExt cx="0" cy="0"/>
        </a:xfrm>
      </p:grpSpPr>
      <p:sp>
        <p:nvSpPr>
          <p:cNvPr id="396" name="Google Shape;396;p32"/>
          <p:cNvSpPr/>
          <p:nvPr/>
        </p:nvSpPr>
        <p:spPr>
          <a:xfrm>
            <a:off x="5228055" y="3805201"/>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11" y="296436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rot="10800000" flipH="1">
            <a:off x="6345121" y="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flipH="1">
            <a:off x="-843700" y="-258949"/>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152500" y="2129850"/>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
        <p:cNvGrpSpPr/>
        <p:nvPr/>
      </p:nvGrpSpPr>
      <p:grpSpPr>
        <a:xfrm>
          <a:off x="0" y="0"/>
          <a:ext cx="0" cy="0"/>
          <a:chOff x="0" y="0"/>
          <a:chExt cx="0" cy="0"/>
        </a:xfrm>
      </p:grpSpPr>
      <p:sp>
        <p:nvSpPr>
          <p:cNvPr id="42" name="Google Shape;42;p5"/>
          <p:cNvSpPr/>
          <p:nvPr/>
        </p:nvSpPr>
        <p:spPr>
          <a:xfrm>
            <a:off x="-1111195" y="-26495"/>
            <a:ext cx="2478466" cy="868334"/>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291151" y="3108926"/>
            <a:ext cx="2480612" cy="2208894"/>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7381398" y="3629600"/>
            <a:ext cx="2090160" cy="1860258"/>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7797205" y="539918"/>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781650" y="-244100"/>
            <a:ext cx="7580700" cy="1303550"/>
            <a:chOff x="781650" y="-244100"/>
            <a:chExt cx="7580700" cy="1303550"/>
          </a:xfrm>
        </p:grpSpPr>
        <p:sp>
          <p:nvSpPr>
            <p:cNvPr id="47" name="Google Shape;47;p5"/>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51;p5"/>
          <p:cNvSpPr txBox="1">
            <a:spLocks noGrp="1"/>
          </p:cNvSpPr>
          <p:nvPr>
            <p:ph type="subTitle" idx="1"/>
          </p:nvPr>
        </p:nvSpPr>
        <p:spPr>
          <a:xfrm>
            <a:off x="717537" y="2035409"/>
            <a:ext cx="3054300" cy="4959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200" b="1">
                <a:solidFill>
                  <a:schemeClr val="accent1"/>
                </a:solidFill>
                <a:latin typeface="Limelight"/>
                <a:ea typeface="Limelight"/>
                <a:cs typeface="Limelight"/>
                <a:sym typeface="Limelight"/>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2" name="Google Shape;52;p5"/>
          <p:cNvSpPr txBox="1">
            <a:spLocks noGrp="1"/>
          </p:cNvSpPr>
          <p:nvPr>
            <p:ph type="subTitle" idx="2"/>
          </p:nvPr>
        </p:nvSpPr>
        <p:spPr>
          <a:xfrm>
            <a:off x="5372163" y="3007811"/>
            <a:ext cx="3054300" cy="49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200" b="1">
                <a:solidFill>
                  <a:schemeClr val="lt2"/>
                </a:solidFill>
                <a:latin typeface="Limelight"/>
                <a:ea typeface="Limelight"/>
                <a:cs typeface="Limelight"/>
                <a:sym typeface="Limelight"/>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3" name="Google Shape;53;p5"/>
          <p:cNvSpPr txBox="1">
            <a:spLocks noGrp="1"/>
          </p:cNvSpPr>
          <p:nvPr>
            <p:ph type="subTitle" idx="3"/>
          </p:nvPr>
        </p:nvSpPr>
        <p:spPr>
          <a:xfrm>
            <a:off x="717537" y="2465907"/>
            <a:ext cx="3054300" cy="11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4" name="Google Shape;54;p5"/>
          <p:cNvSpPr txBox="1">
            <a:spLocks noGrp="1"/>
          </p:cNvSpPr>
          <p:nvPr>
            <p:ph type="subTitle" idx="4"/>
          </p:nvPr>
        </p:nvSpPr>
        <p:spPr>
          <a:xfrm>
            <a:off x="5372163" y="3439315"/>
            <a:ext cx="3054300" cy="111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
        <p:nvSpPr>
          <p:cNvPr id="55" name="Google Shape;55;p5"/>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sp>
        <p:nvSpPr>
          <p:cNvPr id="57" name="Google Shape;57;p6"/>
          <p:cNvSpPr/>
          <p:nvPr/>
        </p:nvSpPr>
        <p:spPr>
          <a:xfrm rot="5400000">
            <a:off x="-619114" y="-425187"/>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869171" y="378250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752875" y="4143326"/>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rot="10800000" flipH="1">
            <a:off x="7543221" y="-70557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6"/>
          <p:cNvGrpSpPr/>
          <p:nvPr/>
        </p:nvGrpSpPr>
        <p:grpSpPr>
          <a:xfrm>
            <a:off x="781650" y="-244100"/>
            <a:ext cx="7580700" cy="1303550"/>
            <a:chOff x="781650" y="-244100"/>
            <a:chExt cx="7580700" cy="1303550"/>
          </a:xfrm>
        </p:grpSpPr>
        <p:sp>
          <p:nvSpPr>
            <p:cNvPr id="62" name="Google Shape;62;p6"/>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6"/>
          <p:cNvSpPr txBox="1">
            <a:spLocks noGrp="1"/>
          </p:cNvSpPr>
          <p:nvPr>
            <p:ph type="title"/>
          </p:nvPr>
        </p:nvSpPr>
        <p:spPr>
          <a:xfrm>
            <a:off x="717525" y="445025"/>
            <a:ext cx="7708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7"/>
        <p:cNvGrpSpPr/>
        <p:nvPr/>
      </p:nvGrpSpPr>
      <p:grpSpPr>
        <a:xfrm>
          <a:off x="0" y="0"/>
          <a:ext cx="0" cy="0"/>
          <a:chOff x="0" y="0"/>
          <a:chExt cx="0" cy="0"/>
        </a:xfrm>
      </p:grpSpPr>
      <p:sp>
        <p:nvSpPr>
          <p:cNvPr id="68" name="Google Shape;68;p7"/>
          <p:cNvSpPr/>
          <p:nvPr/>
        </p:nvSpPr>
        <p:spPr>
          <a:xfrm>
            <a:off x="5786593" y="-210849"/>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7"/>
          <p:cNvSpPr/>
          <p:nvPr/>
        </p:nvSpPr>
        <p:spPr>
          <a:xfrm>
            <a:off x="-1" y="2933013"/>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a:off x="6345121" y="2652484"/>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flipH="1">
            <a:off x="-2420250" y="445013"/>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8510675" y="1672588"/>
            <a:ext cx="1987589" cy="315579"/>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7"/>
          <p:cNvGrpSpPr/>
          <p:nvPr/>
        </p:nvGrpSpPr>
        <p:grpSpPr>
          <a:xfrm>
            <a:off x="781650" y="-244100"/>
            <a:ext cx="7580700" cy="1303550"/>
            <a:chOff x="781650" y="-244100"/>
            <a:chExt cx="7580700" cy="1303550"/>
          </a:xfrm>
        </p:grpSpPr>
        <p:sp>
          <p:nvSpPr>
            <p:cNvPr id="74" name="Google Shape;74;p7"/>
            <p:cNvSpPr/>
            <p:nvPr/>
          </p:nvSpPr>
          <p:spPr>
            <a:xfrm>
              <a:off x="781650" y="395550"/>
              <a:ext cx="75807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a:off x="832500" y="445025"/>
              <a:ext cx="7479000" cy="5727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7"/>
            <p:cNvSpPr/>
            <p:nvPr/>
          </p:nvSpPr>
          <p:spPr>
            <a:xfrm>
              <a:off x="7095638"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p:nvPr/>
          </p:nvSpPr>
          <p:spPr>
            <a:xfrm>
              <a:off x="1995263" y="-244100"/>
              <a:ext cx="53100" cy="663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7"/>
          <p:cNvSpPr txBox="1">
            <a:spLocks noGrp="1"/>
          </p:cNvSpPr>
          <p:nvPr>
            <p:ph type="title"/>
          </p:nvPr>
        </p:nvSpPr>
        <p:spPr>
          <a:xfrm>
            <a:off x="539500" y="408377"/>
            <a:ext cx="8064900" cy="64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7"/>
          <p:cNvSpPr txBox="1">
            <a:spLocks noGrp="1"/>
          </p:cNvSpPr>
          <p:nvPr>
            <p:ph type="body" idx="1"/>
          </p:nvPr>
        </p:nvSpPr>
        <p:spPr>
          <a:xfrm>
            <a:off x="717525" y="1679150"/>
            <a:ext cx="7708800" cy="23958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1000"/>
              </a:spcBef>
              <a:spcAft>
                <a:spcPts val="0"/>
              </a:spcAft>
              <a:buClr>
                <a:srgbClr val="434343"/>
              </a:buClr>
              <a:buSzPts val="1400"/>
              <a:buChar char="●"/>
              <a:defRPr sz="1600"/>
            </a:lvl1pPr>
            <a:lvl2pPr marL="914400" lvl="1" indent="-323850" rtl="0">
              <a:lnSpc>
                <a:spcPct val="115000"/>
              </a:lnSpc>
              <a:spcBef>
                <a:spcPts val="0"/>
              </a:spcBef>
              <a:spcAft>
                <a:spcPts val="0"/>
              </a:spcAft>
              <a:buClr>
                <a:srgbClr val="434343"/>
              </a:buClr>
              <a:buSzPts val="1500"/>
              <a:buChar char="○"/>
              <a:defRPr>
                <a:solidFill>
                  <a:srgbClr val="434343"/>
                </a:solidFill>
              </a:defRPr>
            </a:lvl2pPr>
            <a:lvl3pPr marL="1371600" lvl="2" indent="-323850" rtl="0">
              <a:lnSpc>
                <a:spcPct val="115000"/>
              </a:lnSpc>
              <a:spcBef>
                <a:spcPts val="0"/>
              </a:spcBef>
              <a:spcAft>
                <a:spcPts val="0"/>
              </a:spcAft>
              <a:buClr>
                <a:srgbClr val="434343"/>
              </a:buClr>
              <a:buSzPts val="1500"/>
              <a:buChar char="■"/>
              <a:defRPr>
                <a:solidFill>
                  <a:srgbClr val="434343"/>
                </a:solidFill>
              </a:defRPr>
            </a:lvl3pPr>
            <a:lvl4pPr marL="1828800" lvl="3" indent="-323850" rtl="0">
              <a:lnSpc>
                <a:spcPct val="115000"/>
              </a:lnSpc>
              <a:spcBef>
                <a:spcPts val="0"/>
              </a:spcBef>
              <a:spcAft>
                <a:spcPts val="0"/>
              </a:spcAft>
              <a:buClr>
                <a:srgbClr val="434343"/>
              </a:buClr>
              <a:buSzPts val="1500"/>
              <a:buChar char="●"/>
              <a:defRPr>
                <a:solidFill>
                  <a:srgbClr val="434343"/>
                </a:solidFill>
              </a:defRPr>
            </a:lvl4pPr>
            <a:lvl5pPr marL="2286000" lvl="4" indent="-323850" rtl="0">
              <a:lnSpc>
                <a:spcPct val="115000"/>
              </a:lnSpc>
              <a:spcBef>
                <a:spcPts val="0"/>
              </a:spcBef>
              <a:spcAft>
                <a:spcPts val="0"/>
              </a:spcAft>
              <a:buClr>
                <a:srgbClr val="434343"/>
              </a:buClr>
              <a:buSzPts val="1500"/>
              <a:buChar char="○"/>
              <a:defRPr>
                <a:solidFill>
                  <a:srgbClr val="434343"/>
                </a:solidFill>
              </a:defRPr>
            </a:lvl5pPr>
            <a:lvl6pPr marL="2743200" lvl="5" indent="-323850" rtl="0">
              <a:lnSpc>
                <a:spcPct val="115000"/>
              </a:lnSpc>
              <a:spcBef>
                <a:spcPts val="0"/>
              </a:spcBef>
              <a:spcAft>
                <a:spcPts val="0"/>
              </a:spcAft>
              <a:buClr>
                <a:srgbClr val="434343"/>
              </a:buClr>
              <a:buSzPts val="1500"/>
              <a:buChar char="■"/>
              <a:defRPr>
                <a:solidFill>
                  <a:srgbClr val="434343"/>
                </a:solidFill>
              </a:defRPr>
            </a:lvl6pPr>
            <a:lvl7pPr marL="3200400" lvl="6" indent="-323850" rtl="0">
              <a:lnSpc>
                <a:spcPct val="115000"/>
              </a:lnSpc>
              <a:spcBef>
                <a:spcPts val="0"/>
              </a:spcBef>
              <a:spcAft>
                <a:spcPts val="0"/>
              </a:spcAft>
              <a:buClr>
                <a:srgbClr val="434343"/>
              </a:buClr>
              <a:buSzPts val="1500"/>
              <a:buChar char="●"/>
              <a:defRPr>
                <a:solidFill>
                  <a:srgbClr val="434343"/>
                </a:solidFill>
              </a:defRPr>
            </a:lvl7pPr>
            <a:lvl8pPr marL="3657600" lvl="7" indent="-323850" rtl="0">
              <a:lnSpc>
                <a:spcPct val="115000"/>
              </a:lnSpc>
              <a:spcBef>
                <a:spcPts val="0"/>
              </a:spcBef>
              <a:spcAft>
                <a:spcPts val="0"/>
              </a:spcAft>
              <a:buClr>
                <a:srgbClr val="434343"/>
              </a:buClr>
              <a:buSzPts val="1500"/>
              <a:buChar char="○"/>
              <a:defRPr>
                <a:solidFill>
                  <a:srgbClr val="434343"/>
                </a:solidFill>
              </a:defRPr>
            </a:lvl8pPr>
            <a:lvl9pPr marL="4114800" lvl="8" indent="-323850" rtl="0">
              <a:lnSpc>
                <a:spcPct val="115000"/>
              </a:lnSpc>
              <a:spcBef>
                <a:spcPts val="0"/>
              </a:spcBef>
              <a:spcAft>
                <a:spcPts val="0"/>
              </a:spcAft>
              <a:buClr>
                <a:srgbClr val="434343"/>
              </a:buClr>
              <a:buSzPts val="1500"/>
              <a:buChar char="■"/>
              <a:defRPr>
                <a:solidFill>
                  <a:srgbClr val="43434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0"/>
        <p:cNvGrpSpPr/>
        <p:nvPr/>
      </p:nvGrpSpPr>
      <p:grpSpPr>
        <a:xfrm>
          <a:off x="0" y="0"/>
          <a:ext cx="0" cy="0"/>
          <a:chOff x="0" y="0"/>
          <a:chExt cx="0" cy="0"/>
        </a:xfrm>
      </p:grpSpPr>
      <p:sp>
        <p:nvSpPr>
          <p:cNvPr id="81" name="Google Shape;81;p8"/>
          <p:cNvSpPr/>
          <p:nvPr/>
        </p:nvSpPr>
        <p:spPr>
          <a:xfrm>
            <a:off x="-7104" y="2063079"/>
            <a:ext cx="3511946" cy="3127259"/>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7455403" y="4093211"/>
            <a:ext cx="1688587" cy="150285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427937" y="386478"/>
            <a:ext cx="1449280" cy="507757"/>
          </a:xfrm>
          <a:custGeom>
            <a:avLst/>
            <a:gdLst/>
            <a:ahLst/>
            <a:cxnLst/>
            <a:rect l="l" t="t" r="r" b="b"/>
            <a:pathLst>
              <a:path w="25326" h="8873" extrusionOk="0">
                <a:moveTo>
                  <a:pt x="1" y="1305"/>
                </a:moveTo>
                <a:cubicBezTo>
                  <a:pt x="1" y="1305"/>
                  <a:pt x="4706" y="1"/>
                  <a:pt x="10284" y="5579"/>
                </a:cubicBezTo>
                <a:cubicBezTo>
                  <a:pt x="14518" y="2353"/>
                  <a:pt x="17140" y="4504"/>
                  <a:pt x="19465" y="6816"/>
                </a:cubicBezTo>
                <a:cubicBezTo>
                  <a:pt x="23968" y="5378"/>
                  <a:pt x="25326" y="8873"/>
                  <a:pt x="25326" y="8873"/>
                </a:cubicBezTo>
                <a:lnTo>
                  <a:pt x="1" y="887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a:off x="4303950" y="213825"/>
            <a:ext cx="1675992" cy="234393"/>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6765687" y="1600675"/>
            <a:ext cx="3068026" cy="1073082"/>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8"/>
          <p:cNvGrpSpPr/>
          <p:nvPr/>
        </p:nvGrpSpPr>
        <p:grpSpPr>
          <a:xfrm>
            <a:off x="1008300" y="789000"/>
            <a:ext cx="7127400" cy="4358281"/>
            <a:chOff x="1008300" y="789000"/>
            <a:chExt cx="7127400" cy="4358281"/>
          </a:xfrm>
        </p:grpSpPr>
        <p:grpSp>
          <p:nvGrpSpPr>
            <p:cNvPr id="87" name="Google Shape;87;p8"/>
            <p:cNvGrpSpPr/>
            <p:nvPr/>
          </p:nvGrpSpPr>
          <p:grpSpPr>
            <a:xfrm>
              <a:off x="3360825" y="2114881"/>
              <a:ext cx="2468875" cy="3032400"/>
              <a:chOff x="3371200" y="2114881"/>
              <a:chExt cx="2468875" cy="3032400"/>
            </a:xfrm>
          </p:grpSpPr>
          <p:sp>
            <p:nvSpPr>
              <p:cNvPr id="88" name="Google Shape;88;p8"/>
              <p:cNvSpPr/>
              <p:nvPr/>
            </p:nvSpPr>
            <p:spPr>
              <a:xfrm>
                <a:off x="3371200"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5765675" y="2114881"/>
                <a:ext cx="74400" cy="30324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8"/>
            <p:cNvGrpSpPr/>
            <p:nvPr/>
          </p:nvGrpSpPr>
          <p:grpSpPr>
            <a:xfrm>
              <a:off x="1008300" y="789000"/>
              <a:ext cx="7127400" cy="3565500"/>
              <a:chOff x="1008325" y="958550"/>
              <a:chExt cx="7127400" cy="3565500"/>
            </a:xfrm>
          </p:grpSpPr>
          <p:sp>
            <p:nvSpPr>
              <p:cNvPr id="91" name="Google Shape;91;p8"/>
              <p:cNvSpPr/>
              <p:nvPr/>
            </p:nvSpPr>
            <p:spPr>
              <a:xfrm>
                <a:off x="1008325" y="958550"/>
                <a:ext cx="7127400" cy="35655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1121125" y="1069700"/>
                <a:ext cx="6901800" cy="33432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 name="Google Shape;93;p8"/>
          <p:cNvSpPr txBox="1">
            <a:spLocks noGrp="1"/>
          </p:cNvSpPr>
          <p:nvPr>
            <p:ph type="title"/>
          </p:nvPr>
        </p:nvSpPr>
        <p:spPr>
          <a:xfrm>
            <a:off x="1136475" y="894225"/>
            <a:ext cx="6870900" cy="329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sp>
        <p:nvSpPr>
          <p:cNvPr id="95" name="Google Shape;95;p9"/>
          <p:cNvSpPr/>
          <p:nvPr/>
        </p:nvSpPr>
        <p:spPr>
          <a:xfrm>
            <a:off x="-1" y="2933026"/>
            <a:ext cx="2482327" cy="2210478"/>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a:off x="6345121" y="2666059"/>
            <a:ext cx="2798869" cy="2491016"/>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6152905" y="-383574"/>
            <a:ext cx="3915937" cy="1369650"/>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flipH="1">
            <a:off x="-2246275" y="382013"/>
            <a:ext cx="3509803" cy="1227599"/>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9"/>
          <p:cNvGrpSpPr/>
          <p:nvPr/>
        </p:nvGrpSpPr>
        <p:grpSpPr>
          <a:xfrm>
            <a:off x="2027250" y="1454410"/>
            <a:ext cx="5089500" cy="1030678"/>
            <a:chOff x="3097375" y="3240075"/>
            <a:chExt cx="5089500" cy="1370400"/>
          </a:xfrm>
        </p:grpSpPr>
        <p:sp>
          <p:nvSpPr>
            <p:cNvPr id="100" name="Google Shape;100;p9"/>
            <p:cNvSpPr/>
            <p:nvPr/>
          </p:nvSpPr>
          <p:spPr>
            <a:xfrm>
              <a:off x="3097375" y="3240075"/>
              <a:ext cx="5089500" cy="13704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3177925" y="3327286"/>
              <a:ext cx="4928400" cy="11958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9"/>
          <p:cNvSpPr txBox="1">
            <a:spLocks noGrp="1"/>
          </p:cNvSpPr>
          <p:nvPr>
            <p:ph type="title"/>
          </p:nvPr>
        </p:nvSpPr>
        <p:spPr>
          <a:xfrm>
            <a:off x="2572500" y="1632549"/>
            <a:ext cx="3999000" cy="67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3" name="Google Shape;103;p9"/>
          <p:cNvSpPr txBox="1">
            <a:spLocks noGrp="1"/>
          </p:cNvSpPr>
          <p:nvPr>
            <p:ph type="subTitle" idx="1"/>
          </p:nvPr>
        </p:nvSpPr>
        <p:spPr>
          <a:xfrm>
            <a:off x="2027250" y="2508249"/>
            <a:ext cx="5089500" cy="122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600">
                <a:solidFill>
                  <a:schemeClr val="dk1"/>
                </a:solidFill>
              </a:defRPr>
            </a:lvl1pPr>
            <a:lvl2pPr lvl="1" algn="ctr" rtl="0">
              <a:lnSpc>
                <a:spcPct val="100000"/>
              </a:lnSpc>
              <a:spcBef>
                <a:spcPts val="0"/>
              </a:spcBef>
              <a:spcAft>
                <a:spcPts val="0"/>
              </a:spcAft>
              <a:buSzPts val="1500"/>
              <a:buNone/>
              <a:defRPr/>
            </a:lvl2pPr>
            <a:lvl3pPr lvl="2" algn="ctr" rtl="0">
              <a:lnSpc>
                <a:spcPct val="100000"/>
              </a:lnSpc>
              <a:spcBef>
                <a:spcPts val="0"/>
              </a:spcBef>
              <a:spcAft>
                <a:spcPts val="0"/>
              </a:spcAft>
              <a:buSzPts val="1500"/>
              <a:buNone/>
              <a:defRPr/>
            </a:lvl3pPr>
            <a:lvl4pPr lvl="3" algn="ctr" rtl="0">
              <a:lnSpc>
                <a:spcPct val="100000"/>
              </a:lnSpc>
              <a:spcBef>
                <a:spcPts val="0"/>
              </a:spcBef>
              <a:spcAft>
                <a:spcPts val="0"/>
              </a:spcAft>
              <a:buSzPts val="1500"/>
              <a:buNone/>
              <a:defRPr/>
            </a:lvl4pPr>
            <a:lvl5pPr lvl="4" algn="ctr" rtl="0">
              <a:lnSpc>
                <a:spcPct val="100000"/>
              </a:lnSpc>
              <a:spcBef>
                <a:spcPts val="0"/>
              </a:spcBef>
              <a:spcAft>
                <a:spcPts val="0"/>
              </a:spcAft>
              <a:buSzPts val="1500"/>
              <a:buNone/>
              <a:defRPr/>
            </a:lvl5pPr>
            <a:lvl6pPr lvl="5" algn="ctr" rtl="0">
              <a:lnSpc>
                <a:spcPct val="100000"/>
              </a:lnSpc>
              <a:spcBef>
                <a:spcPts val="0"/>
              </a:spcBef>
              <a:spcAft>
                <a:spcPts val="0"/>
              </a:spcAft>
              <a:buSzPts val="1500"/>
              <a:buNone/>
              <a:defRPr/>
            </a:lvl6pPr>
            <a:lvl7pPr lvl="6" algn="ctr" rtl="0">
              <a:lnSpc>
                <a:spcPct val="100000"/>
              </a:lnSpc>
              <a:spcBef>
                <a:spcPts val="0"/>
              </a:spcBef>
              <a:spcAft>
                <a:spcPts val="0"/>
              </a:spcAft>
              <a:buSzPts val="1500"/>
              <a:buNone/>
              <a:defRPr/>
            </a:lvl7pPr>
            <a:lvl8pPr lvl="7" algn="ctr" rtl="0">
              <a:lnSpc>
                <a:spcPct val="100000"/>
              </a:lnSpc>
              <a:spcBef>
                <a:spcPts val="0"/>
              </a:spcBef>
              <a:spcAft>
                <a:spcPts val="0"/>
              </a:spcAft>
              <a:buSzPts val="1500"/>
              <a:buNone/>
              <a:defRPr/>
            </a:lvl8pPr>
            <a:lvl9pPr lvl="8" algn="ctr" rtl="0">
              <a:lnSpc>
                <a:spcPct val="100000"/>
              </a:lnSpc>
              <a:spcBef>
                <a:spcPts val="0"/>
              </a:spcBef>
              <a:spcAft>
                <a:spcPts val="0"/>
              </a:spcAft>
              <a:buSzPts val="1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4"/>
        <p:cNvGrpSpPr/>
        <p:nvPr/>
      </p:nvGrpSpPr>
      <p:grpSpPr>
        <a:xfrm>
          <a:off x="0" y="0"/>
          <a:ext cx="0" cy="0"/>
          <a:chOff x="0" y="0"/>
          <a:chExt cx="0" cy="0"/>
        </a:xfrm>
      </p:grpSpPr>
      <p:sp>
        <p:nvSpPr>
          <p:cNvPr id="105" name="Google Shape;105;p10"/>
          <p:cNvSpPr/>
          <p:nvPr/>
        </p:nvSpPr>
        <p:spPr>
          <a:xfrm>
            <a:off x="6474020" y="2752725"/>
            <a:ext cx="3142929" cy="2797175"/>
          </a:xfrm>
          <a:custGeom>
            <a:avLst/>
            <a:gdLst/>
            <a:ahLst/>
            <a:cxnLst/>
            <a:rect l="l" t="t" r="r" b="b"/>
            <a:pathLst>
              <a:path w="25420" h="22624" extrusionOk="0">
                <a:moveTo>
                  <a:pt x="25406" y="1129"/>
                </a:moveTo>
                <a:cubicBezTo>
                  <a:pt x="25406" y="1129"/>
                  <a:pt x="18349" y="0"/>
                  <a:pt x="13913" y="9625"/>
                </a:cubicBezTo>
                <a:cubicBezTo>
                  <a:pt x="8966" y="9625"/>
                  <a:pt x="6251" y="13725"/>
                  <a:pt x="6251" y="18335"/>
                </a:cubicBezTo>
                <a:cubicBezTo>
                  <a:pt x="1909" y="18335"/>
                  <a:pt x="0" y="22623"/>
                  <a:pt x="0" y="22623"/>
                </a:cubicBezTo>
                <a:lnTo>
                  <a:pt x="25419" y="22623"/>
                </a:lnTo>
                <a:lnTo>
                  <a:pt x="25419" y="1129"/>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10"/>
          <p:cNvGrpSpPr/>
          <p:nvPr/>
        </p:nvGrpSpPr>
        <p:grpSpPr>
          <a:xfrm>
            <a:off x="3336975" y="3189325"/>
            <a:ext cx="5089500" cy="1370400"/>
            <a:chOff x="3097375" y="3240075"/>
            <a:chExt cx="5089500" cy="1370400"/>
          </a:xfrm>
        </p:grpSpPr>
        <p:sp>
          <p:nvSpPr>
            <p:cNvPr id="107" name="Google Shape;107;p10"/>
            <p:cNvSpPr/>
            <p:nvPr/>
          </p:nvSpPr>
          <p:spPr>
            <a:xfrm>
              <a:off x="3097375" y="3240075"/>
              <a:ext cx="5089500" cy="13704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0"/>
            <p:cNvSpPr/>
            <p:nvPr/>
          </p:nvSpPr>
          <p:spPr>
            <a:xfrm>
              <a:off x="3177925" y="3327286"/>
              <a:ext cx="4928400" cy="11958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10"/>
          <p:cNvSpPr/>
          <p:nvPr/>
        </p:nvSpPr>
        <p:spPr>
          <a:xfrm>
            <a:off x="-991727" y="3240068"/>
            <a:ext cx="2963981" cy="2639316"/>
          </a:xfrm>
          <a:custGeom>
            <a:avLst/>
            <a:gdLst/>
            <a:ahLst/>
            <a:cxnLst/>
            <a:rect l="l" t="t" r="r" b="b"/>
            <a:pathLst>
              <a:path w="25407" h="22624" extrusionOk="0">
                <a:moveTo>
                  <a:pt x="1" y="1129"/>
                </a:moveTo>
                <a:cubicBezTo>
                  <a:pt x="1" y="1129"/>
                  <a:pt x="7058" y="0"/>
                  <a:pt x="11494" y="9625"/>
                </a:cubicBezTo>
                <a:cubicBezTo>
                  <a:pt x="16441" y="9625"/>
                  <a:pt x="19156" y="13725"/>
                  <a:pt x="19156" y="18335"/>
                </a:cubicBezTo>
                <a:cubicBezTo>
                  <a:pt x="23498" y="18335"/>
                  <a:pt x="25407" y="22623"/>
                  <a:pt x="25407" y="22623"/>
                </a:cubicBezTo>
                <a:lnTo>
                  <a:pt x="1" y="2262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0"/>
          <p:cNvSpPr/>
          <p:nvPr/>
        </p:nvSpPr>
        <p:spPr>
          <a:xfrm>
            <a:off x="6409296" y="120826"/>
            <a:ext cx="3615293" cy="1264496"/>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0"/>
          <p:cNvSpPr/>
          <p:nvPr/>
        </p:nvSpPr>
        <p:spPr>
          <a:xfrm flipH="1">
            <a:off x="-1676795" y="-233703"/>
            <a:ext cx="2620355" cy="916503"/>
          </a:xfrm>
          <a:custGeom>
            <a:avLst/>
            <a:gdLst/>
            <a:ahLst/>
            <a:cxnLst/>
            <a:rect l="l" t="t" r="r" b="b"/>
            <a:pathLst>
              <a:path w="18564" h="6493" extrusionOk="0">
                <a:moveTo>
                  <a:pt x="18564" y="955"/>
                </a:moveTo>
                <a:cubicBezTo>
                  <a:pt x="18564" y="955"/>
                  <a:pt x="15123" y="0"/>
                  <a:pt x="11023" y="4073"/>
                </a:cubicBezTo>
                <a:cubicBezTo>
                  <a:pt x="7904" y="1707"/>
                  <a:pt x="5995" y="3293"/>
                  <a:pt x="4302" y="4987"/>
                </a:cubicBezTo>
                <a:cubicBezTo>
                  <a:pt x="1008" y="3925"/>
                  <a:pt x="0" y="6493"/>
                  <a:pt x="0" y="6493"/>
                </a:cubicBezTo>
                <a:lnTo>
                  <a:pt x="18564" y="6493"/>
                </a:ln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0"/>
          <p:cNvSpPr txBox="1">
            <a:spLocks noGrp="1"/>
          </p:cNvSpPr>
          <p:nvPr>
            <p:ph type="title"/>
          </p:nvPr>
        </p:nvSpPr>
        <p:spPr>
          <a:xfrm flipH="1">
            <a:off x="3713600" y="3363425"/>
            <a:ext cx="4336500" cy="102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6599CC"/>
            </a:gs>
            <a:gs pos="47000">
              <a:srgbClr val="B2CAE3"/>
            </a:gs>
            <a:gs pos="100000">
              <a:schemeClr val="lt1"/>
            </a:gs>
          </a:gsLst>
          <a:lin ang="1619866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500"/>
              <a:buFont typeface="Limelight"/>
              <a:buNone/>
              <a:defRPr sz="2500" b="1">
                <a:solidFill>
                  <a:schemeClr val="lt1"/>
                </a:solidFill>
                <a:latin typeface="Limelight"/>
                <a:ea typeface="Limelight"/>
                <a:cs typeface="Limelight"/>
                <a:sym typeface="Limelight"/>
              </a:defRPr>
            </a:lvl1pPr>
            <a:lvl2pPr lvl="1"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2pPr>
            <a:lvl3pPr lvl="2"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3pPr>
            <a:lvl4pPr lvl="3"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4pPr>
            <a:lvl5pPr lvl="4"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5pPr>
            <a:lvl6pPr lvl="5"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6pPr>
            <a:lvl7pPr lvl="6"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7pPr>
            <a:lvl8pPr lvl="7"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8pPr>
            <a:lvl9pPr lvl="8" rtl="0">
              <a:spcBef>
                <a:spcPts val="0"/>
              </a:spcBef>
              <a:spcAft>
                <a:spcPts val="0"/>
              </a:spcAft>
              <a:buClr>
                <a:schemeClr val="lt1"/>
              </a:buClr>
              <a:buSzPts val="3500"/>
              <a:buFont typeface="Limelight"/>
              <a:buNone/>
              <a:defRPr sz="3500" b="1">
                <a:solidFill>
                  <a:schemeClr val="lt1"/>
                </a:solidFill>
                <a:latin typeface="Limelight"/>
                <a:ea typeface="Limelight"/>
                <a:cs typeface="Limelight"/>
                <a:sym typeface="Limelight"/>
              </a:defRPr>
            </a:lvl9pPr>
          </a:lstStyle>
          <a:p>
            <a:endParaRPr/>
          </a:p>
        </p:txBody>
      </p:sp>
      <p:sp>
        <p:nvSpPr>
          <p:cNvPr id="7" name="Google Shape;7;p1"/>
          <p:cNvSpPr txBox="1">
            <a:spLocks noGrp="1"/>
          </p:cNvSpPr>
          <p:nvPr>
            <p:ph type="body" idx="1"/>
          </p:nvPr>
        </p:nvSpPr>
        <p:spPr>
          <a:xfrm>
            <a:off x="311700" y="1143325"/>
            <a:ext cx="8520600" cy="3416400"/>
          </a:xfrm>
          <a:prstGeom prst="rect">
            <a:avLst/>
          </a:prstGeom>
          <a:noFill/>
          <a:ln>
            <a:noFill/>
          </a:ln>
        </p:spPr>
        <p:txBody>
          <a:bodyPr spcFirstLastPara="1" wrap="square" lIns="91425" tIns="91425" rIns="91425" bIns="91425" anchor="t" anchorCtr="0">
            <a:noAutofit/>
          </a:bodyPr>
          <a:lstStyle>
            <a:lvl1pPr marL="457200" lvl="0"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1pPr>
            <a:lvl2pPr marL="914400" lvl="1"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2pPr>
            <a:lvl3pPr marL="1371600" lvl="2"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3pPr>
            <a:lvl4pPr marL="1828800" lvl="3"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4pPr>
            <a:lvl5pPr marL="2286000" lvl="4"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5pPr>
            <a:lvl6pPr marL="2743200" lvl="5"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6pPr>
            <a:lvl7pPr marL="3200400" lvl="6"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7pPr>
            <a:lvl8pPr marL="3657600" lvl="7"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8pPr>
            <a:lvl9pPr marL="4114800" lvl="8" indent="-323850">
              <a:lnSpc>
                <a:spcPct val="100000"/>
              </a:lnSpc>
              <a:spcBef>
                <a:spcPts val="0"/>
              </a:spcBef>
              <a:spcAft>
                <a:spcPts val="0"/>
              </a:spcAft>
              <a:buClr>
                <a:schemeClr val="accent4"/>
              </a:buClr>
              <a:buSzPts val="1500"/>
              <a:buFont typeface="Raleway"/>
              <a:buChar char="■"/>
              <a:defRPr sz="1500">
                <a:solidFill>
                  <a:schemeClr val="accent4"/>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6.gif"/><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13.gi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6599CC"/>
            </a:gs>
            <a:gs pos="47000">
              <a:srgbClr val="B2CAE3"/>
            </a:gs>
            <a:gs pos="100000">
              <a:schemeClr val="lt1"/>
            </a:gs>
          </a:gsLst>
          <a:lin ang="16200038" scaled="0"/>
        </a:gradFill>
        <a:effectLst/>
      </p:bgPr>
    </p:bg>
    <p:spTree>
      <p:nvGrpSpPr>
        <p:cNvPr id="1" name="Shape 404"/>
        <p:cNvGrpSpPr/>
        <p:nvPr/>
      </p:nvGrpSpPr>
      <p:grpSpPr>
        <a:xfrm>
          <a:off x="0" y="0"/>
          <a:ext cx="0" cy="0"/>
          <a:chOff x="0" y="0"/>
          <a:chExt cx="0" cy="0"/>
        </a:xfrm>
      </p:grpSpPr>
      <p:sp>
        <p:nvSpPr>
          <p:cNvPr id="405" name="Google Shape;405;p33"/>
          <p:cNvSpPr/>
          <p:nvPr/>
        </p:nvSpPr>
        <p:spPr>
          <a:xfrm>
            <a:off x="5368450" y="2632550"/>
            <a:ext cx="74400" cy="2037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3"/>
          <p:cNvSpPr/>
          <p:nvPr/>
        </p:nvSpPr>
        <p:spPr>
          <a:xfrm>
            <a:off x="7762925" y="2632550"/>
            <a:ext cx="74400" cy="2037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3"/>
          <p:cNvSpPr/>
          <p:nvPr/>
        </p:nvSpPr>
        <p:spPr>
          <a:xfrm>
            <a:off x="4448400" y="1551446"/>
            <a:ext cx="4241700" cy="2037900"/>
          </a:xfrm>
          <a:prstGeom prst="roundRect">
            <a:avLst>
              <a:gd name="adj" fmla="val 771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3"/>
          <p:cNvSpPr/>
          <p:nvPr/>
        </p:nvSpPr>
        <p:spPr>
          <a:xfrm>
            <a:off x="4512975" y="1608150"/>
            <a:ext cx="4107300" cy="1927200"/>
          </a:xfrm>
          <a:prstGeom prst="roundRect">
            <a:avLst>
              <a:gd name="adj" fmla="val 771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33"/>
          <p:cNvGrpSpPr/>
          <p:nvPr/>
        </p:nvGrpSpPr>
        <p:grpSpPr>
          <a:xfrm>
            <a:off x="1637158" y="2558345"/>
            <a:ext cx="1449237" cy="2153793"/>
            <a:chOff x="1285725" y="3740925"/>
            <a:chExt cx="910725" cy="1353650"/>
          </a:xfrm>
        </p:grpSpPr>
        <p:sp>
          <p:nvSpPr>
            <p:cNvPr id="410" name="Google Shape;410;p33"/>
            <p:cNvSpPr/>
            <p:nvPr/>
          </p:nvSpPr>
          <p:spPr>
            <a:xfrm>
              <a:off x="1360000" y="3752000"/>
              <a:ext cx="359600" cy="411375"/>
            </a:xfrm>
            <a:custGeom>
              <a:avLst/>
              <a:gdLst/>
              <a:ahLst/>
              <a:cxnLst/>
              <a:rect l="l" t="t" r="r" b="b"/>
              <a:pathLst>
                <a:path w="14384" h="16455" extrusionOk="0">
                  <a:moveTo>
                    <a:pt x="10203" y="1305"/>
                  </a:moveTo>
                  <a:cubicBezTo>
                    <a:pt x="10203" y="1305"/>
                    <a:pt x="7528" y="1"/>
                    <a:pt x="6399" y="2918"/>
                  </a:cubicBezTo>
                  <a:cubicBezTo>
                    <a:pt x="5283" y="5862"/>
                    <a:pt x="807" y="5942"/>
                    <a:pt x="484" y="9962"/>
                  </a:cubicBezTo>
                  <a:cubicBezTo>
                    <a:pt x="0" y="16226"/>
                    <a:pt x="11896" y="16454"/>
                    <a:pt x="13147" y="12260"/>
                  </a:cubicBezTo>
                  <a:cubicBezTo>
                    <a:pt x="14383" y="8080"/>
                    <a:pt x="12044" y="8496"/>
                    <a:pt x="12811" y="4907"/>
                  </a:cubicBezTo>
                  <a:cubicBezTo>
                    <a:pt x="13254" y="2689"/>
                    <a:pt x="12448" y="1076"/>
                    <a:pt x="10203" y="13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3"/>
            <p:cNvSpPr/>
            <p:nvPr/>
          </p:nvSpPr>
          <p:spPr>
            <a:xfrm>
              <a:off x="1747800" y="3740925"/>
              <a:ext cx="188550" cy="177450"/>
            </a:xfrm>
            <a:custGeom>
              <a:avLst/>
              <a:gdLst/>
              <a:ahLst/>
              <a:cxnLst/>
              <a:rect l="l" t="t" r="r" b="b"/>
              <a:pathLst>
                <a:path w="7542" h="7098" extrusionOk="0">
                  <a:moveTo>
                    <a:pt x="5498" y="1519"/>
                  </a:moveTo>
                  <a:cubicBezTo>
                    <a:pt x="5498" y="1519"/>
                    <a:pt x="2635" y="0"/>
                    <a:pt x="1412" y="1923"/>
                  </a:cubicBezTo>
                  <a:cubicBezTo>
                    <a:pt x="0" y="4140"/>
                    <a:pt x="1694" y="5848"/>
                    <a:pt x="4168" y="5848"/>
                  </a:cubicBezTo>
                  <a:cubicBezTo>
                    <a:pt x="6641" y="5848"/>
                    <a:pt x="6009" y="7098"/>
                    <a:pt x="6009" y="7098"/>
                  </a:cubicBezTo>
                  <a:cubicBezTo>
                    <a:pt x="6009" y="7098"/>
                    <a:pt x="7541" y="6668"/>
                    <a:pt x="7541" y="4719"/>
                  </a:cubicBezTo>
                  <a:cubicBezTo>
                    <a:pt x="7541" y="2756"/>
                    <a:pt x="6869" y="1519"/>
                    <a:pt x="5498" y="151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3"/>
            <p:cNvSpPr/>
            <p:nvPr/>
          </p:nvSpPr>
          <p:spPr>
            <a:xfrm>
              <a:off x="1785425" y="3808675"/>
              <a:ext cx="156300" cy="241775"/>
            </a:xfrm>
            <a:custGeom>
              <a:avLst/>
              <a:gdLst/>
              <a:ahLst/>
              <a:cxnLst/>
              <a:rect l="l" t="t" r="r" b="b"/>
              <a:pathLst>
                <a:path w="6252" h="9671" extrusionOk="0">
                  <a:moveTo>
                    <a:pt x="1494" y="0"/>
                  </a:moveTo>
                  <a:cubicBezTo>
                    <a:pt x="574" y="0"/>
                    <a:pt x="176" y="467"/>
                    <a:pt x="176" y="1027"/>
                  </a:cubicBezTo>
                  <a:cubicBezTo>
                    <a:pt x="176" y="1027"/>
                    <a:pt x="1" y="1901"/>
                    <a:pt x="176" y="3527"/>
                  </a:cubicBezTo>
                  <a:cubicBezTo>
                    <a:pt x="337" y="5154"/>
                    <a:pt x="1829" y="5329"/>
                    <a:pt x="1829" y="5329"/>
                  </a:cubicBezTo>
                  <a:cubicBezTo>
                    <a:pt x="1829" y="5329"/>
                    <a:pt x="2152" y="6202"/>
                    <a:pt x="1197" y="6565"/>
                  </a:cubicBezTo>
                  <a:cubicBezTo>
                    <a:pt x="1023" y="6633"/>
                    <a:pt x="821" y="6686"/>
                    <a:pt x="619" y="6754"/>
                  </a:cubicBezTo>
                  <a:lnTo>
                    <a:pt x="3617" y="9671"/>
                  </a:lnTo>
                  <a:lnTo>
                    <a:pt x="6252" y="6364"/>
                  </a:lnTo>
                  <a:cubicBezTo>
                    <a:pt x="6010" y="6350"/>
                    <a:pt x="5781" y="6323"/>
                    <a:pt x="5633" y="6229"/>
                  </a:cubicBezTo>
                  <a:cubicBezTo>
                    <a:pt x="4706" y="5813"/>
                    <a:pt x="4612" y="4186"/>
                    <a:pt x="4961" y="3205"/>
                  </a:cubicBezTo>
                  <a:cubicBezTo>
                    <a:pt x="5311" y="2250"/>
                    <a:pt x="5109" y="1592"/>
                    <a:pt x="4518" y="1592"/>
                  </a:cubicBezTo>
                  <a:cubicBezTo>
                    <a:pt x="3940" y="1592"/>
                    <a:pt x="3832" y="2197"/>
                    <a:pt x="3832" y="2197"/>
                  </a:cubicBezTo>
                  <a:cubicBezTo>
                    <a:pt x="3832" y="2197"/>
                    <a:pt x="3267" y="1363"/>
                    <a:pt x="3550" y="503"/>
                  </a:cubicBezTo>
                  <a:cubicBezTo>
                    <a:pt x="2687" y="146"/>
                    <a:pt x="2009" y="0"/>
                    <a:pt x="1494" y="0"/>
                  </a:cubicBezTo>
                  <a:close/>
                </a:path>
              </a:pathLst>
            </a:custGeom>
            <a:solidFill>
              <a:srgbClr val="F29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3"/>
            <p:cNvSpPr/>
            <p:nvPr/>
          </p:nvSpPr>
          <p:spPr>
            <a:xfrm>
              <a:off x="1632525" y="3965750"/>
              <a:ext cx="563925" cy="376725"/>
            </a:xfrm>
            <a:custGeom>
              <a:avLst/>
              <a:gdLst/>
              <a:ahLst/>
              <a:cxnLst/>
              <a:rect l="l" t="t" r="r" b="b"/>
              <a:pathLst>
                <a:path w="22557" h="15069" extrusionOk="0">
                  <a:moveTo>
                    <a:pt x="17301" y="2258"/>
                  </a:moveTo>
                  <a:cubicBezTo>
                    <a:pt x="15647" y="0"/>
                    <a:pt x="13564" y="175"/>
                    <a:pt x="12368" y="67"/>
                  </a:cubicBezTo>
                  <a:lnTo>
                    <a:pt x="9733" y="3401"/>
                  </a:lnTo>
                  <a:lnTo>
                    <a:pt x="6749" y="471"/>
                  </a:lnTo>
                  <a:cubicBezTo>
                    <a:pt x="5808" y="726"/>
                    <a:pt x="4544" y="1022"/>
                    <a:pt x="3052" y="3172"/>
                  </a:cubicBezTo>
                  <a:cubicBezTo>
                    <a:pt x="1896" y="5122"/>
                    <a:pt x="1" y="9490"/>
                    <a:pt x="1" y="9490"/>
                  </a:cubicBezTo>
                  <a:lnTo>
                    <a:pt x="2730" y="10687"/>
                  </a:lnTo>
                  <a:lnTo>
                    <a:pt x="4773" y="7030"/>
                  </a:lnTo>
                  <a:lnTo>
                    <a:pt x="5687" y="15069"/>
                  </a:lnTo>
                  <a:lnTo>
                    <a:pt x="16104" y="15069"/>
                  </a:lnTo>
                  <a:lnTo>
                    <a:pt x="15715" y="6788"/>
                  </a:lnTo>
                  <a:cubicBezTo>
                    <a:pt x="15715" y="6788"/>
                    <a:pt x="18887" y="13308"/>
                    <a:pt x="20715" y="12434"/>
                  </a:cubicBezTo>
                  <a:cubicBezTo>
                    <a:pt x="22557" y="11601"/>
                    <a:pt x="19277" y="4987"/>
                    <a:pt x="17301" y="22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3"/>
            <p:cNvSpPr/>
            <p:nvPr/>
          </p:nvSpPr>
          <p:spPr>
            <a:xfrm>
              <a:off x="1744775" y="4343475"/>
              <a:ext cx="304500" cy="751100"/>
            </a:xfrm>
            <a:custGeom>
              <a:avLst/>
              <a:gdLst/>
              <a:ahLst/>
              <a:cxnLst/>
              <a:rect l="l" t="t" r="r" b="b"/>
              <a:pathLst>
                <a:path w="12180" h="30044" extrusionOk="0">
                  <a:moveTo>
                    <a:pt x="1183" y="0"/>
                  </a:moveTo>
                  <a:cubicBezTo>
                    <a:pt x="1183" y="0"/>
                    <a:pt x="0" y="14746"/>
                    <a:pt x="915" y="20123"/>
                  </a:cubicBezTo>
                  <a:cubicBezTo>
                    <a:pt x="1815" y="25500"/>
                    <a:pt x="2796" y="30043"/>
                    <a:pt x="2796" y="30043"/>
                  </a:cubicBezTo>
                  <a:lnTo>
                    <a:pt x="5807" y="30043"/>
                  </a:lnTo>
                  <a:cubicBezTo>
                    <a:pt x="5807" y="30043"/>
                    <a:pt x="3939" y="13456"/>
                    <a:pt x="6103" y="4705"/>
                  </a:cubicBezTo>
                  <a:cubicBezTo>
                    <a:pt x="8456" y="26979"/>
                    <a:pt x="9356" y="30043"/>
                    <a:pt x="9356" y="30043"/>
                  </a:cubicBezTo>
                  <a:lnTo>
                    <a:pt x="12179" y="30043"/>
                  </a:lnTo>
                  <a:lnTo>
                    <a:pt x="11574" y="0"/>
                  </a:lnTo>
                  <a:lnTo>
                    <a:pt x="118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3"/>
            <p:cNvSpPr/>
            <p:nvPr/>
          </p:nvSpPr>
          <p:spPr>
            <a:xfrm>
              <a:off x="1303200" y="3838625"/>
              <a:ext cx="418750" cy="503850"/>
            </a:xfrm>
            <a:custGeom>
              <a:avLst/>
              <a:gdLst/>
              <a:ahLst/>
              <a:cxnLst/>
              <a:rect l="l" t="t" r="r" b="b"/>
              <a:pathLst>
                <a:path w="16750" h="20154" extrusionOk="0">
                  <a:moveTo>
                    <a:pt x="12039" y="0"/>
                  </a:moveTo>
                  <a:cubicBezTo>
                    <a:pt x="11576" y="0"/>
                    <a:pt x="11129" y="229"/>
                    <a:pt x="10875" y="649"/>
                  </a:cubicBezTo>
                  <a:cubicBezTo>
                    <a:pt x="10700" y="905"/>
                    <a:pt x="10485" y="1120"/>
                    <a:pt x="10203" y="1200"/>
                  </a:cubicBezTo>
                  <a:cubicBezTo>
                    <a:pt x="10059" y="1103"/>
                    <a:pt x="9927" y="1061"/>
                    <a:pt x="9812" y="1061"/>
                  </a:cubicBezTo>
                  <a:cubicBezTo>
                    <a:pt x="9232" y="1061"/>
                    <a:pt x="9068" y="2130"/>
                    <a:pt x="9719" y="2477"/>
                  </a:cubicBezTo>
                  <a:lnTo>
                    <a:pt x="9719" y="2666"/>
                  </a:lnTo>
                  <a:cubicBezTo>
                    <a:pt x="9759" y="4561"/>
                    <a:pt x="8536" y="6255"/>
                    <a:pt x="6708" y="6765"/>
                  </a:cubicBezTo>
                  <a:cubicBezTo>
                    <a:pt x="5525" y="7088"/>
                    <a:pt x="4436" y="8056"/>
                    <a:pt x="4114" y="9440"/>
                  </a:cubicBezTo>
                  <a:cubicBezTo>
                    <a:pt x="820" y="15395"/>
                    <a:pt x="0" y="15718"/>
                    <a:pt x="1197" y="16699"/>
                  </a:cubicBezTo>
                  <a:cubicBezTo>
                    <a:pt x="1370" y="16842"/>
                    <a:pt x="1555" y="16908"/>
                    <a:pt x="1748" y="16908"/>
                  </a:cubicBezTo>
                  <a:cubicBezTo>
                    <a:pt x="3659" y="16908"/>
                    <a:pt x="6385" y="10556"/>
                    <a:pt x="6385" y="10556"/>
                  </a:cubicBezTo>
                  <a:lnTo>
                    <a:pt x="6385" y="10556"/>
                  </a:lnTo>
                  <a:lnTo>
                    <a:pt x="5512" y="20154"/>
                  </a:lnTo>
                  <a:lnTo>
                    <a:pt x="13160" y="20154"/>
                  </a:lnTo>
                  <a:lnTo>
                    <a:pt x="14249" y="15046"/>
                  </a:lnTo>
                  <a:cubicBezTo>
                    <a:pt x="14249" y="15046"/>
                    <a:pt x="16118" y="13661"/>
                    <a:pt x="16749" y="12048"/>
                  </a:cubicBezTo>
                  <a:cubicBezTo>
                    <a:pt x="16749" y="8441"/>
                    <a:pt x="15171" y="6287"/>
                    <a:pt x="13538" y="6287"/>
                  </a:cubicBezTo>
                  <a:cubicBezTo>
                    <a:pt x="13479" y="6287"/>
                    <a:pt x="13421" y="6289"/>
                    <a:pt x="13362" y="6295"/>
                  </a:cubicBezTo>
                  <a:cubicBezTo>
                    <a:pt x="13134" y="6318"/>
                    <a:pt x="12935" y="6331"/>
                    <a:pt x="12763" y="6331"/>
                  </a:cubicBezTo>
                  <a:cubicBezTo>
                    <a:pt x="11657" y="6331"/>
                    <a:pt x="11644" y="5832"/>
                    <a:pt x="11924" y="4668"/>
                  </a:cubicBezTo>
                  <a:lnTo>
                    <a:pt x="11924" y="4668"/>
                  </a:lnTo>
                  <a:cubicBezTo>
                    <a:pt x="12028" y="4700"/>
                    <a:pt x="12138" y="4715"/>
                    <a:pt x="12251" y="4715"/>
                  </a:cubicBezTo>
                  <a:cubicBezTo>
                    <a:pt x="12968" y="4715"/>
                    <a:pt x="13814" y="4095"/>
                    <a:pt x="14209" y="2934"/>
                  </a:cubicBezTo>
                  <a:cubicBezTo>
                    <a:pt x="14639" y="1590"/>
                    <a:pt x="14424" y="595"/>
                    <a:pt x="14424" y="595"/>
                  </a:cubicBezTo>
                  <a:cubicBezTo>
                    <a:pt x="13738" y="528"/>
                    <a:pt x="13066" y="313"/>
                    <a:pt x="12555" y="98"/>
                  </a:cubicBezTo>
                  <a:cubicBezTo>
                    <a:pt x="12387" y="32"/>
                    <a:pt x="12212" y="0"/>
                    <a:pt x="12039" y="0"/>
                  </a:cubicBezTo>
                  <a:close/>
                </a:path>
              </a:pathLst>
            </a:custGeom>
            <a:solidFill>
              <a:srgbClr val="F29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3"/>
            <p:cNvSpPr/>
            <p:nvPr/>
          </p:nvSpPr>
          <p:spPr>
            <a:xfrm>
              <a:off x="1398650" y="4343475"/>
              <a:ext cx="335400" cy="751100"/>
            </a:xfrm>
            <a:custGeom>
              <a:avLst/>
              <a:gdLst/>
              <a:ahLst/>
              <a:cxnLst/>
              <a:rect l="l" t="t" r="r" b="b"/>
              <a:pathLst>
                <a:path w="13416" h="30044" extrusionOk="0">
                  <a:moveTo>
                    <a:pt x="9342" y="0"/>
                  </a:moveTo>
                  <a:lnTo>
                    <a:pt x="1694" y="0"/>
                  </a:lnTo>
                  <a:cubicBezTo>
                    <a:pt x="1694" y="0"/>
                    <a:pt x="0" y="3361"/>
                    <a:pt x="457" y="10673"/>
                  </a:cubicBezTo>
                  <a:cubicBezTo>
                    <a:pt x="901" y="17999"/>
                    <a:pt x="2366" y="30043"/>
                    <a:pt x="2366" y="30043"/>
                  </a:cubicBezTo>
                  <a:lnTo>
                    <a:pt x="4019" y="30043"/>
                  </a:lnTo>
                  <a:lnTo>
                    <a:pt x="5619" y="3388"/>
                  </a:lnTo>
                  <a:cubicBezTo>
                    <a:pt x="5619" y="3388"/>
                    <a:pt x="9342" y="15754"/>
                    <a:pt x="9342" y="18550"/>
                  </a:cubicBezTo>
                  <a:lnTo>
                    <a:pt x="9342" y="30043"/>
                  </a:lnTo>
                  <a:lnTo>
                    <a:pt x="10942" y="30043"/>
                  </a:lnTo>
                  <a:cubicBezTo>
                    <a:pt x="10942" y="30043"/>
                    <a:pt x="11574" y="25406"/>
                    <a:pt x="12488" y="18833"/>
                  </a:cubicBezTo>
                  <a:cubicBezTo>
                    <a:pt x="13415" y="12246"/>
                    <a:pt x="10996" y="2352"/>
                    <a:pt x="9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3"/>
            <p:cNvSpPr/>
            <p:nvPr/>
          </p:nvSpPr>
          <p:spPr>
            <a:xfrm>
              <a:off x="1532400" y="3927425"/>
              <a:ext cx="88050" cy="96825"/>
            </a:xfrm>
            <a:custGeom>
              <a:avLst/>
              <a:gdLst/>
              <a:ahLst/>
              <a:cxnLst/>
              <a:rect l="l" t="t" r="r" b="b"/>
              <a:pathLst>
                <a:path w="3522" h="3873" extrusionOk="0">
                  <a:moveTo>
                    <a:pt x="3428" y="3872"/>
                  </a:moveTo>
                  <a:lnTo>
                    <a:pt x="3522" y="2797"/>
                  </a:lnTo>
                  <a:cubicBezTo>
                    <a:pt x="2500" y="2756"/>
                    <a:pt x="2500" y="2259"/>
                    <a:pt x="2769" y="1130"/>
                  </a:cubicBezTo>
                  <a:cubicBezTo>
                    <a:pt x="2769" y="1130"/>
                    <a:pt x="1747" y="982"/>
                    <a:pt x="968" y="1"/>
                  </a:cubicBezTo>
                  <a:cubicBezTo>
                    <a:pt x="0" y="3254"/>
                    <a:pt x="3428" y="3872"/>
                    <a:pt x="3428" y="3872"/>
                  </a:cubicBezTo>
                  <a:close/>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3"/>
            <p:cNvSpPr/>
            <p:nvPr/>
          </p:nvSpPr>
          <p:spPr>
            <a:xfrm>
              <a:off x="1377800" y="3977175"/>
              <a:ext cx="345500" cy="366325"/>
            </a:xfrm>
            <a:custGeom>
              <a:avLst/>
              <a:gdLst/>
              <a:ahLst/>
              <a:cxnLst/>
              <a:rect l="l" t="t" r="r" b="b"/>
              <a:pathLst>
                <a:path w="13820" h="14653" extrusionOk="0">
                  <a:moveTo>
                    <a:pt x="5189" y="498"/>
                  </a:moveTo>
                  <a:cubicBezTo>
                    <a:pt x="5189" y="498"/>
                    <a:pt x="1" y="269"/>
                    <a:pt x="485" y="4234"/>
                  </a:cubicBezTo>
                  <a:cubicBezTo>
                    <a:pt x="1479" y="5216"/>
                    <a:pt x="3321" y="5982"/>
                    <a:pt x="3321" y="5982"/>
                  </a:cubicBezTo>
                  <a:lnTo>
                    <a:pt x="2528" y="14652"/>
                  </a:lnTo>
                  <a:lnTo>
                    <a:pt x="10176" y="14652"/>
                  </a:lnTo>
                  <a:cubicBezTo>
                    <a:pt x="10176" y="14652"/>
                    <a:pt x="12300" y="7944"/>
                    <a:pt x="11655" y="5592"/>
                  </a:cubicBezTo>
                  <a:cubicBezTo>
                    <a:pt x="11655" y="5592"/>
                    <a:pt x="12919" y="4853"/>
                    <a:pt x="13819" y="3925"/>
                  </a:cubicBezTo>
                  <a:cubicBezTo>
                    <a:pt x="13523" y="1344"/>
                    <a:pt x="11373" y="0"/>
                    <a:pt x="9424" y="793"/>
                  </a:cubicBezTo>
                  <a:cubicBezTo>
                    <a:pt x="9114" y="4463"/>
                    <a:pt x="5189" y="4423"/>
                    <a:pt x="5189" y="49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3"/>
            <p:cNvSpPr/>
            <p:nvPr/>
          </p:nvSpPr>
          <p:spPr>
            <a:xfrm>
              <a:off x="1433250" y="4010425"/>
              <a:ext cx="313575" cy="452375"/>
            </a:xfrm>
            <a:custGeom>
              <a:avLst/>
              <a:gdLst/>
              <a:ahLst/>
              <a:cxnLst/>
              <a:rect l="l" t="t" r="r" b="b"/>
              <a:pathLst>
                <a:path w="12543" h="18095" extrusionOk="0">
                  <a:moveTo>
                    <a:pt x="1" y="1"/>
                  </a:moveTo>
                  <a:lnTo>
                    <a:pt x="1" y="15742"/>
                  </a:lnTo>
                  <a:lnTo>
                    <a:pt x="12542" y="18094"/>
                  </a:lnTo>
                  <a:lnTo>
                    <a:pt x="12542" y="2098"/>
                  </a:lnTo>
                  <a:lnTo>
                    <a:pt x="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3"/>
            <p:cNvSpPr/>
            <p:nvPr/>
          </p:nvSpPr>
          <p:spPr>
            <a:xfrm>
              <a:off x="1746800" y="4010425"/>
              <a:ext cx="313900" cy="452375"/>
            </a:xfrm>
            <a:custGeom>
              <a:avLst/>
              <a:gdLst/>
              <a:ahLst/>
              <a:cxnLst/>
              <a:rect l="l" t="t" r="r" b="b"/>
              <a:pathLst>
                <a:path w="12556" h="18095" extrusionOk="0">
                  <a:moveTo>
                    <a:pt x="12555" y="1"/>
                  </a:moveTo>
                  <a:lnTo>
                    <a:pt x="0" y="2098"/>
                  </a:lnTo>
                  <a:lnTo>
                    <a:pt x="0" y="18094"/>
                  </a:lnTo>
                  <a:lnTo>
                    <a:pt x="12555" y="15742"/>
                  </a:lnTo>
                  <a:lnTo>
                    <a:pt x="12555"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3"/>
            <p:cNvSpPr/>
            <p:nvPr/>
          </p:nvSpPr>
          <p:spPr>
            <a:xfrm>
              <a:off x="1458450" y="4033950"/>
              <a:ext cx="288375" cy="353225"/>
            </a:xfrm>
            <a:custGeom>
              <a:avLst/>
              <a:gdLst/>
              <a:ahLst/>
              <a:cxnLst/>
              <a:rect l="l" t="t" r="r" b="b"/>
              <a:pathLst>
                <a:path w="11535" h="14129" extrusionOk="0">
                  <a:moveTo>
                    <a:pt x="1" y="1"/>
                  </a:moveTo>
                  <a:lnTo>
                    <a:pt x="1" y="11897"/>
                  </a:lnTo>
                  <a:lnTo>
                    <a:pt x="11534" y="14129"/>
                  </a:lnTo>
                  <a:lnTo>
                    <a:pt x="11534" y="2219"/>
                  </a:lnTo>
                  <a:close/>
                </a:path>
              </a:pathLst>
            </a:custGeom>
            <a:solidFill>
              <a:srgbClr val="304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3"/>
            <p:cNvSpPr/>
            <p:nvPr/>
          </p:nvSpPr>
          <p:spPr>
            <a:xfrm>
              <a:off x="1746800" y="4033950"/>
              <a:ext cx="289025" cy="353225"/>
            </a:xfrm>
            <a:custGeom>
              <a:avLst/>
              <a:gdLst/>
              <a:ahLst/>
              <a:cxnLst/>
              <a:rect l="l" t="t" r="r" b="b"/>
              <a:pathLst>
                <a:path w="11561" h="14129" extrusionOk="0">
                  <a:moveTo>
                    <a:pt x="0" y="2219"/>
                  </a:moveTo>
                  <a:lnTo>
                    <a:pt x="0" y="14129"/>
                  </a:lnTo>
                  <a:lnTo>
                    <a:pt x="11560" y="11897"/>
                  </a:lnTo>
                  <a:lnTo>
                    <a:pt x="11560" y="1"/>
                  </a:lnTo>
                  <a:close/>
                </a:path>
              </a:pathLst>
            </a:custGeom>
            <a:solidFill>
              <a:srgbClr val="304F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3"/>
            <p:cNvSpPr/>
            <p:nvPr/>
          </p:nvSpPr>
          <p:spPr>
            <a:xfrm>
              <a:off x="1746800" y="4411350"/>
              <a:ext cx="4375" cy="28250"/>
            </a:xfrm>
            <a:custGeom>
              <a:avLst/>
              <a:gdLst/>
              <a:ahLst/>
              <a:cxnLst/>
              <a:rect l="l" t="t" r="r" b="b"/>
              <a:pathLst>
                <a:path w="175" h="1130" extrusionOk="0">
                  <a:moveTo>
                    <a:pt x="0" y="0"/>
                  </a:moveTo>
                  <a:lnTo>
                    <a:pt x="0" y="1130"/>
                  </a:lnTo>
                  <a:lnTo>
                    <a:pt x="175" y="1103"/>
                  </a:lnTo>
                  <a:lnTo>
                    <a:pt x="0" y="0"/>
                  </a:lnTo>
                  <a:close/>
                </a:path>
              </a:pathLst>
            </a:custGeom>
            <a:solidFill>
              <a:srgbClr val="FDE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3"/>
            <p:cNvSpPr/>
            <p:nvPr/>
          </p:nvSpPr>
          <p:spPr>
            <a:xfrm>
              <a:off x="1913800" y="4343800"/>
              <a:ext cx="75975" cy="66575"/>
            </a:xfrm>
            <a:custGeom>
              <a:avLst/>
              <a:gdLst/>
              <a:ahLst/>
              <a:cxnLst/>
              <a:rect l="l" t="t" r="r" b="b"/>
              <a:pathLst>
                <a:path w="3039" h="2663" extrusionOk="0">
                  <a:moveTo>
                    <a:pt x="2515" y="1"/>
                  </a:moveTo>
                  <a:lnTo>
                    <a:pt x="1" y="1183"/>
                  </a:lnTo>
                  <a:lnTo>
                    <a:pt x="28" y="2662"/>
                  </a:lnTo>
                  <a:lnTo>
                    <a:pt x="3039" y="2124"/>
                  </a:lnTo>
                  <a:cubicBezTo>
                    <a:pt x="2837" y="1385"/>
                    <a:pt x="2662" y="673"/>
                    <a:pt x="251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3"/>
            <p:cNvSpPr/>
            <p:nvPr/>
          </p:nvSpPr>
          <p:spPr>
            <a:xfrm>
              <a:off x="1815000" y="4377075"/>
              <a:ext cx="88750" cy="50775"/>
            </a:xfrm>
            <a:custGeom>
              <a:avLst/>
              <a:gdLst/>
              <a:ahLst/>
              <a:cxnLst/>
              <a:rect l="l" t="t" r="r" b="b"/>
              <a:pathLst>
                <a:path w="3550" h="2031" extrusionOk="0">
                  <a:moveTo>
                    <a:pt x="3509" y="0"/>
                  </a:moveTo>
                  <a:lnTo>
                    <a:pt x="1" y="968"/>
                  </a:lnTo>
                  <a:lnTo>
                    <a:pt x="1" y="2030"/>
                  </a:lnTo>
                  <a:lnTo>
                    <a:pt x="3550" y="1398"/>
                  </a:lnTo>
                  <a:lnTo>
                    <a:pt x="350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3"/>
            <p:cNvSpPr/>
            <p:nvPr/>
          </p:nvSpPr>
          <p:spPr>
            <a:xfrm>
              <a:off x="1987750" y="4316290"/>
              <a:ext cx="47725" cy="77650"/>
            </a:xfrm>
            <a:custGeom>
              <a:avLst/>
              <a:gdLst/>
              <a:ahLst/>
              <a:cxnLst/>
              <a:rect l="l" t="t" r="r" b="b"/>
              <a:pathLst>
                <a:path w="1909" h="3106" extrusionOk="0">
                  <a:moveTo>
                    <a:pt x="1909" y="0"/>
                  </a:moveTo>
                  <a:lnTo>
                    <a:pt x="0" y="887"/>
                  </a:lnTo>
                  <a:cubicBezTo>
                    <a:pt x="148" y="1600"/>
                    <a:pt x="336" y="2339"/>
                    <a:pt x="538" y="3105"/>
                  </a:cubicBezTo>
                  <a:lnTo>
                    <a:pt x="1909" y="2877"/>
                  </a:lnTo>
                  <a:lnTo>
                    <a:pt x="190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3"/>
            <p:cNvSpPr/>
            <p:nvPr/>
          </p:nvSpPr>
          <p:spPr>
            <a:xfrm>
              <a:off x="1964960" y="4174417"/>
              <a:ext cx="69582" cy="80008"/>
            </a:xfrm>
            <a:custGeom>
              <a:avLst/>
              <a:gdLst/>
              <a:ahLst/>
              <a:cxnLst/>
              <a:rect l="l" t="t" r="r" b="b"/>
              <a:pathLst>
                <a:path w="2770" h="3200" extrusionOk="0">
                  <a:moveTo>
                    <a:pt x="2770" y="1"/>
                  </a:moveTo>
                  <a:lnTo>
                    <a:pt x="1" y="807"/>
                  </a:lnTo>
                  <a:cubicBezTo>
                    <a:pt x="55" y="1547"/>
                    <a:pt x="122" y="2340"/>
                    <a:pt x="229" y="3200"/>
                  </a:cubicBezTo>
                  <a:lnTo>
                    <a:pt x="2770" y="1829"/>
                  </a:lnTo>
                  <a:lnTo>
                    <a:pt x="277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3"/>
            <p:cNvSpPr/>
            <p:nvPr/>
          </p:nvSpPr>
          <p:spPr>
            <a:xfrm>
              <a:off x="1972990" y="4232225"/>
              <a:ext cx="61850" cy="96475"/>
            </a:xfrm>
            <a:custGeom>
              <a:avLst/>
              <a:gdLst/>
              <a:ahLst/>
              <a:cxnLst/>
              <a:rect l="l" t="t" r="r" b="b"/>
              <a:pathLst>
                <a:path w="2474" h="3859" extrusionOk="0">
                  <a:moveTo>
                    <a:pt x="2474" y="1"/>
                  </a:moveTo>
                  <a:lnTo>
                    <a:pt x="1" y="1318"/>
                  </a:lnTo>
                  <a:cubicBezTo>
                    <a:pt x="122" y="2111"/>
                    <a:pt x="269" y="2971"/>
                    <a:pt x="458" y="3859"/>
                  </a:cubicBezTo>
                  <a:lnTo>
                    <a:pt x="2474" y="2931"/>
                  </a:lnTo>
                  <a:lnTo>
                    <a:pt x="2474"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3"/>
            <p:cNvSpPr/>
            <p:nvPr/>
          </p:nvSpPr>
          <p:spPr>
            <a:xfrm>
              <a:off x="1815000" y="4147550"/>
              <a:ext cx="84725" cy="80325"/>
            </a:xfrm>
            <a:custGeom>
              <a:avLst/>
              <a:gdLst/>
              <a:ahLst/>
              <a:cxnLst/>
              <a:rect l="l" t="t" r="r" b="b"/>
              <a:pathLst>
                <a:path w="3389" h="3213" extrusionOk="0">
                  <a:moveTo>
                    <a:pt x="3335" y="0"/>
                  </a:moveTo>
                  <a:lnTo>
                    <a:pt x="1695" y="296"/>
                  </a:lnTo>
                  <a:cubicBezTo>
                    <a:pt x="1600" y="1183"/>
                    <a:pt x="888" y="2003"/>
                    <a:pt x="1" y="2272"/>
                  </a:cubicBezTo>
                  <a:lnTo>
                    <a:pt x="1" y="3213"/>
                  </a:lnTo>
                  <a:lnTo>
                    <a:pt x="3388" y="2245"/>
                  </a:lnTo>
                  <a:lnTo>
                    <a:pt x="333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3"/>
            <p:cNvSpPr/>
            <p:nvPr/>
          </p:nvSpPr>
          <p:spPr>
            <a:xfrm>
              <a:off x="1746800" y="4355900"/>
              <a:ext cx="57150" cy="83025"/>
            </a:xfrm>
            <a:custGeom>
              <a:avLst/>
              <a:gdLst/>
              <a:ahLst/>
              <a:cxnLst/>
              <a:rect l="l" t="t" r="r" b="b"/>
              <a:pathLst>
                <a:path w="2286" h="3321" extrusionOk="0">
                  <a:moveTo>
                    <a:pt x="2285" y="0"/>
                  </a:moveTo>
                  <a:lnTo>
                    <a:pt x="0" y="1237"/>
                  </a:lnTo>
                  <a:lnTo>
                    <a:pt x="0" y="2218"/>
                  </a:lnTo>
                  <a:lnTo>
                    <a:pt x="175" y="3321"/>
                  </a:lnTo>
                  <a:lnTo>
                    <a:pt x="2285" y="2944"/>
                  </a:lnTo>
                  <a:lnTo>
                    <a:pt x="2285"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3"/>
            <p:cNvSpPr/>
            <p:nvPr/>
          </p:nvSpPr>
          <p:spPr>
            <a:xfrm>
              <a:off x="1815004" y="4259484"/>
              <a:ext cx="86075" cy="80011"/>
            </a:xfrm>
            <a:custGeom>
              <a:avLst/>
              <a:gdLst/>
              <a:ahLst/>
              <a:cxnLst/>
              <a:rect l="l" t="t" r="r" b="b"/>
              <a:pathLst>
                <a:path w="3443" h="3146" extrusionOk="0">
                  <a:moveTo>
                    <a:pt x="3429" y="0"/>
                  </a:moveTo>
                  <a:lnTo>
                    <a:pt x="1" y="1345"/>
                  </a:lnTo>
                  <a:lnTo>
                    <a:pt x="1" y="3146"/>
                  </a:lnTo>
                  <a:lnTo>
                    <a:pt x="3442" y="1304"/>
                  </a:lnTo>
                  <a:lnTo>
                    <a:pt x="3429"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3"/>
            <p:cNvSpPr/>
            <p:nvPr/>
          </p:nvSpPr>
          <p:spPr>
            <a:xfrm>
              <a:off x="1746800" y="4074275"/>
              <a:ext cx="57150" cy="84050"/>
            </a:xfrm>
            <a:custGeom>
              <a:avLst/>
              <a:gdLst/>
              <a:ahLst/>
              <a:cxnLst/>
              <a:rect l="l" t="t" r="r" b="b"/>
              <a:pathLst>
                <a:path w="2286" h="3362" extrusionOk="0">
                  <a:moveTo>
                    <a:pt x="2285" y="1"/>
                  </a:moveTo>
                  <a:lnTo>
                    <a:pt x="0" y="404"/>
                  </a:lnTo>
                  <a:lnTo>
                    <a:pt x="0" y="3227"/>
                  </a:lnTo>
                  <a:lnTo>
                    <a:pt x="605" y="3361"/>
                  </a:lnTo>
                  <a:cubicBezTo>
                    <a:pt x="739" y="2501"/>
                    <a:pt x="1438" y="1708"/>
                    <a:pt x="2285" y="1453"/>
                  </a:cubicBezTo>
                  <a:lnTo>
                    <a:pt x="2285"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3"/>
            <p:cNvSpPr/>
            <p:nvPr/>
          </p:nvSpPr>
          <p:spPr>
            <a:xfrm>
              <a:off x="1815000" y="4058150"/>
              <a:ext cx="83375" cy="85725"/>
            </a:xfrm>
            <a:custGeom>
              <a:avLst/>
              <a:gdLst/>
              <a:ahLst/>
              <a:cxnLst/>
              <a:rect l="l" t="t" r="r" b="b"/>
              <a:pathLst>
                <a:path w="3335" h="3429" extrusionOk="0">
                  <a:moveTo>
                    <a:pt x="3281" y="1"/>
                  </a:moveTo>
                  <a:lnTo>
                    <a:pt x="1" y="579"/>
                  </a:lnTo>
                  <a:lnTo>
                    <a:pt x="1" y="2030"/>
                  </a:lnTo>
                  <a:cubicBezTo>
                    <a:pt x="31" y="2029"/>
                    <a:pt x="60" y="2028"/>
                    <a:pt x="90" y="2028"/>
                  </a:cubicBezTo>
                  <a:cubicBezTo>
                    <a:pt x="935" y="2028"/>
                    <a:pt x="1604" y="2584"/>
                    <a:pt x="1695" y="3428"/>
                  </a:cubicBezTo>
                  <a:lnTo>
                    <a:pt x="3335" y="3146"/>
                  </a:lnTo>
                  <a:lnTo>
                    <a:pt x="328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3"/>
            <p:cNvSpPr/>
            <p:nvPr/>
          </p:nvSpPr>
          <p:spPr>
            <a:xfrm>
              <a:off x="1963915" y="4033950"/>
              <a:ext cx="70925" cy="91100"/>
            </a:xfrm>
            <a:custGeom>
              <a:avLst/>
              <a:gdLst/>
              <a:ahLst/>
              <a:cxnLst/>
              <a:rect l="l" t="t" r="r" b="b"/>
              <a:pathLst>
                <a:path w="2837" h="3644" extrusionOk="0">
                  <a:moveTo>
                    <a:pt x="2837" y="1"/>
                  </a:moveTo>
                  <a:lnTo>
                    <a:pt x="323" y="431"/>
                  </a:lnTo>
                  <a:cubicBezTo>
                    <a:pt x="202" y="982"/>
                    <a:pt x="28" y="2058"/>
                    <a:pt x="1" y="3644"/>
                  </a:cubicBezTo>
                  <a:lnTo>
                    <a:pt x="2837" y="3133"/>
                  </a:lnTo>
                  <a:lnTo>
                    <a:pt x="2837"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a:off x="1907115" y="4047035"/>
              <a:ext cx="53475" cy="87725"/>
            </a:xfrm>
            <a:custGeom>
              <a:avLst/>
              <a:gdLst/>
              <a:ahLst/>
              <a:cxnLst/>
              <a:rect l="l" t="t" r="r" b="b"/>
              <a:pathLst>
                <a:path w="2139" h="3509" extrusionOk="0">
                  <a:moveTo>
                    <a:pt x="2138" y="0"/>
                  </a:moveTo>
                  <a:lnTo>
                    <a:pt x="1" y="377"/>
                  </a:lnTo>
                  <a:lnTo>
                    <a:pt x="68" y="3509"/>
                  </a:lnTo>
                  <a:lnTo>
                    <a:pt x="1816" y="3213"/>
                  </a:lnTo>
                  <a:cubicBezTo>
                    <a:pt x="1842" y="1681"/>
                    <a:pt x="2017" y="605"/>
                    <a:pt x="2138"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a:off x="1815000" y="4213440"/>
              <a:ext cx="85725" cy="68925"/>
            </a:xfrm>
            <a:custGeom>
              <a:avLst/>
              <a:gdLst/>
              <a:ahLst/>
              <a:cxnLst/>
              <a:rect l="l" t="t" r="r" b="b"/>
              <a:pathLst>
                <a:path w="3429" h="2757" extrusionOk="0">
                  <a:moveTo>
                    <a:pt x="3388" y="1"/>
                  </a:moveTo>
                  <a:lnTo>
                    <a:pt x="1" y="996"/>
                  </a:lnTo>
                  <a:lnTo>
                    <a:pt x="1" y="2757"/>
                  </a:lnTo>
                  <a:lnTo>
                    <a:pt x="3429" y="1399"/>
                  </a:lnTo>
                  <a:lnTo>
                    <a:pt x="338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3"/>
            <p:cNvSpPr/>
            <p:nvPr/>
          </p:nvSpPr>
          <p:spPr>
            <a:xfrm>
              <a:off x="1909450" y="4137475"/>
              <a:ext cx="45050" cy="62850"/>
            </a:xfrm>
            <a:custGeom>
              <a:avLst/>
              <a:gdLst/>
              <a:ahLst/>
              <a:cxnLst/>
              <a:rect l="l" t="t" r="r" b="b"/>
              <a:pathLst>
                <a:path w="1802" h="2514" extrusionOk="0">
                  <a:moveTo>
                    <a:pt x="1748" y="0"/>
                  </a:moveTo>
                  <a:lnTo>
                    <a:pt x="0" y="323"/>
                  </a:lnTo>
                  <a:lnTo>
                    <a:pt x="40" y="2514"/>
                  </a:lnTo>
                  <a:lnTo>
                    <a:pt x="1801" y="2003"/>
                  </a:lnTo>
                  <a:cubicBezTo>
                    <a:pt x="1748" y="1250"/>
                    <a:pt x="1734" y="592"/>
                    <a:pt x="1748" y="0"/>
                  </a:cubicBezTo>
                  <a:close/>
                </a:path>
              </a:pathLst>
            </a:custGeom>
            <a:solidFill>
              <a:srgbClr val="DF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3"/>
            <p:cNvSpPr/>
            <p:nvPr/>
          </p:nvSpPr>
          <p:spPr>
            <a:xfrm>
              <a:off x="1910775" y="4197950"/>
              <a:ext cx="47075" cy="47075"/>
            </a:xfrm>
            <a:custGeom>
              <a:avLst/>
              <a:gdLst/>
              <a:ahLst/>
              <a:cxnLst/>
              <a:rect l="l" t="t" r="r" b="b"/>
              <a:pathLst>
                <a:path w="1883" h="1883" extrusionOk="0">
                  <a:moveTo>
                    <a:pt x="1775" y="1"/>
                  </a:moveTo>
                  <a:lnTo>
                    <a:pt x="1" y="525"/>
                  </a:lnTo>
                  <a:lnTo>
                    <a:pt x="28" y="1883"/>
                  </a:lnTo>
                  <a:lnTo>
                    <a:pt x="1883" y="1143"/>
                  </a:lnTo>
                  <a:cubicBezTo>
                    <a:pt x="1829" y="740"/>
                    <a:pt x="1802" y="364"/>
                    <a:pt x="1775"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a:off x="1815000" y="4303800"/>
              <a:ext cx="87750" cy="86750"/>
            </a:xfrm>
            <a:custGeom>
              <a:avLst/>
              <a:gdLst/>
              <a:ahLst/>
              <a:cxnLst/>
              <a:rect l="l" t="t" r="r" b="b"/>
              <a:pathLst>
                <a:path w="3510" h="3470" extrusionOk="0">
                  <a:moveTo>
                    <a:pt x="3456" y="1"/>
                  </a:moveTo>
                  <a:lnTo>
                    <a:pt x="1" y="1869"/>
                  </a:lnTo>
                  <a:lnTo>
                    <a:pt x="1" y="3469"/>
                  </a:lnTo>
                  <a:lnTo>
                    <a:pt x="3509" y="2488"/>
                  </a:lnTo>
                  <a:lnTo>
                    <a:pt x="3456" y="1"/>
                  </a:lnTo>
                  <a:close/>
                </a:path>
              </a:pathLst>
            </a:custGeom>
            <a:solidFill>
              <a:srgbClr val="DF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a:off x="1772000" y="4119800"/>
              <a:ext cx="74950" cy="75325"/>
            </a:xfrm>
            <a:custGeom>
              <a:avLst/>
              <a:gdLst/>
              <a:ahLst/>
              <a:cxnLst/>
              <a:rect l="l" t="t" r="r" b="b"/>
              <a:pathLst>
                <a:path w="2998" h="3013" extrusionOk="0">
                  <a:moveTo>
                    <a:pt x="1754" y="1"/>
                  </a:moveTo>
                  <a:cubicBezTo>
                    <a:pt x="1673" y="1"/>
                    <a:pt x="1590" y="8"/>
                    <a:pt x="1506" y="22"/>
                  </a:cubicBezTo>
                  <a:cubicBezTo>
                    <a:pt x="672" y="169"/>
                    <a:pt x="0" y="949"/>
                    <a:pt x="0" y="1769"/>
                  </a:cubicBezTo>
                  <a:cubicBezTo>
                    <a:pt x="0" y="2504"/>
                    <a:pt x="541" y="3013"/>
                    <a:pt x="1254" y="3013"/>
                  </a:cubicBezTo>
                  <a:cubicBezTo>
                    <a:pt x="1336" y="3013"/>
                    <a:pt x="1420" y="3006"/>
                    <a:pt x="1506" y="2992"/>
                  </a:cubicBezTo>
                  <a:cubicBezTo>
                    <a:pt x="2326" y="2844"/>
                    <a:pt x="2998" y="2078"/>
                    <a:pt x="2998" y="1245"/>
                  </a:cubicBezTo>
                  <a:cubicBezTo>
                    <a:pt x="2998" y="509"/>
                    <a:pt x="2457" y="1"/>
                    <a:pt x="1754"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3"/>
            <p:cNvSpPr/>
            <p:nvPr/>
          </p:nvSpPr>
          <p:spPr>
            <a:xfrm>
              <a:off x="1747450" y="4167025"/>
              <a:ext cx="56500" cy="80700"/>
            </a:xfrm>
            <a:custGeom>
              <a:avLst/>
              <a:gdLst/>
              <a:ahLst/>
              <a:cxnLst/>
              <a:rect l="l" t="t" r="r" b="b"/>
              <a:pathLst>
                <a:path w="2260" h="3228" extrusionOk="0">
                  <a:moveTo>
                    <a:pt x="1" y="1"/>
                  </a:moveTo>
                  <a:lnTo>
                    <a:pt x="1" y="3227"/>
                  </a:lnTo>
                  <a:lnTo>
                    <a:pt x="2259" y="2555"/>
                  </a:lnTo>
                  <a:lnTo>
                    <a:pt x="2259" y="1560"/>
                  </a:lnTo>
                  <a:cubicBezTo>
                    <a:pt x="2222" y="1562"/>
                    <a:pt x="2185" y="1564"/>
                    <a:pt x="2149" y="1564"/>
                  </a:cubicBezTo>
                  <a:cubicBezTo>
                    <a:pt x="1300" y="1564"/>
                    <a:pt x="630" y="972"/>
                    <a:pt x="566" y="122"/>
                  </a:cubicBezTo>
                  <a:lnTo>
                    <a:pt x="1"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3"/>
            <p:cNvSpPr/>
            <p:nvPr/>
          </p:nvSpPr>
          <p:spPr>
            <a:xfrm>
              <a:off x="1962956" y="4123350"/>
              <a:ext cx="71250" cy="60850"/>
            </a:xfrm>
            <a:custGeom>
              <a:avLst/>
              <a:gdLst/>
              <a:ahLst/>
              <a:cxnLst/>
              <a:rect l="l" t="t" r="r" b="b"/>
              <a:pathLst>
                <a:path w="2850" h="2434" extrusionOk="0">
                  <a:moveTo>
                    <a:pt x="2850" y="0"/>
                  </a:moveTo>
                  <a:lnTo>
                    <a:pt x="0" y="498"/>
                  </a:lnTo>
                  <a:cubicBezTo>
                    <a:pt x="0" y="1076"/>
                    <a:pt x="14" y="1735"/>
                    <a:pt x="41" y="2434"/>
                  </a:cubicBezTo>
                  <a:lnTo>
                    <a:pt x="2850" y="1627"/>
                  </a:lnTo>
                  <a:lnTo>
                    <a:pt x="285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1911450" y="4237275"/>
              <a:ext cx="50100" cy="49425"/>
            </a:xfrm>
            <a:custGeom>
              <a:avLst/>
              <a:gdLst/>
              <a:ahLst/>
              <a:cxnLst/>
              <a:rect l="l" t="t" r="r" b="b"/>
              <a:pathLst>
                <a:path w="2004" h="1977" extrusionOk="0">
                  <a:moveTo>
                    <a:pt x="1883" y="0"/>
                  </a:moveTo>
                  <a:lnTo>
                    <a:pt x="1" y="740"/>
                  </a:lnTo>
                  <a:lnTo>
                    <a:pt x="28" y="1976"/>
                  </a:lnTo>
                  <a:lnTo>
                    <a:pt x="2004" y="914"/>
                  </a:lnTo>
                  <a:cubicBezTo>
                    <a:pt x="1977" y="605"/>
                    <a:pt x="1923" y="296"/>
                    <a:pt x="188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1911718" y="4270593"/>
              <a:ext cx="62525" cy="91104"/>
            </a:xfrm>
            <a:custGeom>
              <a:avLst/>
              <a:gdLst/>
              <a:ahLst/>
              <a:cxnLst/>
              <a:rect l="l" t="t" r="r" b="b"/>
              <a:pathLst>
                <a:path w="2501" h="3630" extrusionOk="0">
                  <a:moveTo>
                    <a:pt x="2043" y="0"/>
                  </a:moveTo>
                  <a:lnTo>
                    <a:pt x="0" y="1075"/>
                  </a:lnTo>
                  <a:lnTo>
                    <a:pt x="54" y="3629"/>
                  </a:lnTo>
                  <a:lnTo>
                    <a:pt x="2500" y="2500"/>
                  </a:lnTo>
                  <a:cubicBezTo>
                    <a:pt x="2312" y="1613"/>
                    <a:pt x="2164" y="766"/>
                    <a:pt x="2043" y="0"/>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1746800" y="4241650"/>
              <a:ext cx="57150" cy="133775"/>
            </a:xfrm>
            <a:custGeom>
              <a:avLst/>
              <a:gdLst/>
              <a:ahLst/>
              <a:cxnLst/>
              <a:rect l="l" t="t" r="r" b="b"/>
              <a:pathLst>
                <a:path w="2286" h="5351" extrusionOk="0">
                  <a:moveTo>
                    <a:pt x="2285" y="0"/>
                  </a:moveTo>
                  <a:lnTo>
                    <a:pt x="0" y="659"/>
                  </a:lnTo>
                  <a:lnTo>
                    <a:pt x="0" y="5350"/>
                  </a:lnTo>
                  <a:lnTo>
                    <a:pt x="2285" y="4127"/>
                  </a:lnTo>
                  <a:lnTo>
                    <a:pt x="2285"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a:off x="1746450" y="4044725"/>
              <a:ext cx="288375" cy="384800"/>
            </a:xfrm>
            <a:custGeom>
              <a:avLst/>
              <a:gdLst/>
              <a:ahLst/>
              <a:cxnLst/>
              <a:rect l="l" t="t" r="r" b="b"/>
              <a:pathLst>
                <a:path w="11535" h="15392" extrusionOk="0">
                  <a:moveTo>
                    <a:pt x="2791" y="3001"/>
                  </a:moveTo>
                  <a:cubicBezTo>
                    <a:pt x="3487" y="3001"/>
                    <a:pt x="4020" y="3518"/>
                    <a:pt x="4020" y="4248"/>
                  </a:cubicBezTo>
                  <a:cubicBezTo>
                    <a:pt x="4020" y="5081"/>
                    <a:pt x="3348" y="5847"/>
                    <a:pt x="2528" y="5995"/>
                  </a:cubicBezTo>
                  <a:cubicBezTo>
                    <a:pt x="2432" y="6014"/>
                    <a:pt x="2338" y="6023"/>
                    <a:pt x="2246" y="6023"/>
                  </a:cubicBezTo>
                  <a:cubicBezTo>
                    <a:pt x="1548" y="6023"/>
                    <a:pt x="1022" y="5497"/>
                    <a:pt x="1022" y="4772"/>
                  </a:cubicBezTo>
                  <a:cubicBezTo>
                    <a:pt x="1022" y="3952"/>
                    <a:pt x="1694" y="3172"/>
                    <a:pt x="2528" y="3025"/>
                  </a:cubicBezTo>
                  <a:cubicBezTo>
                    <a:pt x="2618" y="3008"/>
                    <a:pt x="2706" y="3001"/>
                    <a:pt x="2791" y="3001"/>
                  </a:cubicBezTo>
                  <a:close/>
                  <a:moveTo>
                    <a:pt x="8268" y="3737"/>
                  </a:moveTo>
                  <a:cubicBezTo>
                    <a:pt x="8268" y="4302"/>
                    <a:pt x="8281" y="4974"/>
                    <a:pt x="8321" y="5713"/>
                  </a:cubicBezTo>
                  <a:lnTo>
                    <a:pt x="6560" y="6224"/>
                  </a:lnTo>
                  <a:lnTo>
                    <a:pt x="6520" y="4033"/>
                  </a:lnTo>
                  <a:lnTo>
                    <a:pt x="8268" y="3737"/>
                  </a:lnTo>
                  <a:close/>
                  <a:moveTo>
                    <a:pt x="6077" y="4100"/>
                  </a:moveTo>
                  <a:lnTo>
                    <a:pt x="6130" y="6331"/>
                  </a:lnTo>
                  <a:lnTo>
                    <a:pt x="2743" y="7313"/>
                  </a:lnTo>
                  <a:lnTo>
                    <a:pt x="2743" y="6385"/>
                  </a:lnTo>
                  <a:cubicBezTo>
                    <a:pt x="3630" y="6130"/>
                    <a:pt x="4342" y="5296"/>
                    <a:pt x="4437" y="4409"/>
                  </a:cubicBezTo>
                  <a:lnTo>
                    <a:pt x="6077" y="4100"/>
                  </a:lnTo>
                  <a:close/>
                  <a:moveTo>
                    <a:pt x="8348" y="6116"/>
                  </a:moveTo>
                  <a:cubicBezTo>
                    <a:pt x="8389" y="6493"/>
                    <a:pt x="8415" y="6856"/>
                    <a:pt x="8456" y="7259"/>
                  </a:cubicBezTo>
                  <a:lnTo>
                    <a:pt x="6601" y="7998"/>
                  </a:lnTo>
                  <a:lnTo>
                    <a:pt x="6574" y="6640"/>
                  </a:lnTo>
                  <a:lnTo>
                    <a:pt x="8348" y="6116"/>
                  </a:lnTo>
                  <a:close/>
                  <a:moveTo>
                    <a:pt x="6130" y="6761"/>
                  </a:moveTo>
                  <a:lnTo>
                    <a:pt x="6171" y="8173"/>
                  </a:lnTo>
                  <a:lnTo>
                    <a:pt x="2743" y="9517"/>
                  </a:lnTo>
                  <a:lnTo>
                    <a:pt x="2743" y="7743"/>
                  </a:lnTo>
                  <a:lnTo>
                    <a:pt x="6130" y="6761"/>
                  </a:lnTo>
                  <a:close/>
                  <a:moveTo>
                    <a:pt x="8483" y="7702"/>
                  </a:moveTo>
                  <a:cubicBezTo>
                    <a:pt x="8523" y="7998"/>
                    <a:pt x="8550" y="8307"/>
                    <a:pt x="8604" y="8616"/>
                  </a:cubicBezTo>
                  <a:lnTo>
                    <a:pt x="6614" y="9678"/>
                  </a:lnTo>
                  <a:lnTo>
                    <a:pt x="6601" y="8442"/>
                  </a:lnTo>
                  <a:lnTo>
                    <a:pt x="8483" y="7702"/>
                  </a:lnTo>
                  <a:close/>
                  <a:moveTo>
                    <a:pt x="6157" y="8603"/>
                  </a:moveTo>
                  <a:lnTo>
                    <a:pt x="6184" y="9920"/>
                  </a:lnTo>
                  <a:lnTo>
                    <a:pt x="2729" y="11762"/>
                  </a:lnTo>
                  <a:lnTo>
                    <a:pt x="2729" y="9961"/>
                  </a:lnTo>
                  <a:lnTo>
                    <a:pt x="6157" y="8603"/>
                  </a:lnTo>
                  <a:close/>
                  <a:moveTo>
                    <a:pt x="8657" y="9047"/>
                  </a:moveTo>
                  <a:cubicBezTo>
                    <a:pt x="8792" y="9826"/>
                    <a:pt x="8940" y="10673"/>
                    <a:pt x="9128" y="11560"/>
                  </a:cubicBezTo>
                  <a:lnTo>
                    <a:pt x="6668" y="12689"/>
                  </a:lnTo>
                  <a:lnTo>
                    <a:pt x="6614" y="10135"/>
                  </a:lnTo>
                  <a:lnTo>
                    <a:pt x="8657" y="9047"/>
                  </a:lnTo>
                  <a:close/>
                  <a:moveTo>
                    <a:pt x="6198" y="10391"/>
                  </a:moveTo>
                  <a:lnTo>
                    <a:pt x="6251" y="12878"/>
                  </a:lnTo>
                  <a:lnTo>
                    <a:pt x="2743" y="13832"/>
                  </a:lnTo>
                  <a:lnTo>
                    <a:pt x="2743" y="12232"/>
                  </a:lnTo>
                  <a:lnTo>
                    <a:pt x="6198" y="10391"/>
                  </a:lnTo>
                  <a:close/>
                  <a:moveTo>
                    <a:pt x="9047" y="0"/>
                  </a:moveTo>
                  <a:lnTo>
                    <a:pt x="8590" y="81"/>
                  </a:lnTo>
                  <a:cubicBezTo>
                    <a:pt x="8469" y="686"/>
                    <a:pt x="8308" y="1748"/>
                    <a:pt x="8268" y="3293"/>
                  </a:cubicBezTo>
                  <a:lnTo>
                    <a:pt x="6507" y="3603"/>
                  </a:lnTo>
                  <a:lnTo>
                    <a:pt x="6439" y="457"/>
                  </a:lnTo>
                  <a:lnTo>
                    <a:pt x="5996" y="538"/>
                  </a:lnTo>
                  <a:lnTo>
                    <a:pt x="6063" y="3683"/>
                  </a:lnTo>
                  <a:lnTo>
                    <a:pt x="4423" y="3965"/>
                  </a:lnTo>
                  <a:cubicBezTo>
                    <a:pt x="4319" y="3121"/>
                    <a:pt x="3663" y="2565"/>
                    <a:pt x="2818" y="2565"/>
                  </a:cubicBezTo>
                  <a:cubicBezTo>
                    <a:pt x="2789" y="2565"/>
                    <a:pt x="2759" y="2566"/>
                    <a:pt x="2729" y="2567"/>
                  </a:cubicBezTo>
                  <a:lnTo>
                    <a:pt x="2729" y="1116"/>
                  </a:lnTo>
                  <a:lnTo>
                    <a:pt x="2286" y="1196"/>
                  </a:lnTo>
                  <a:lnTo>
                    <a:pt x="2286" y="2662"/>
                  </a:lnTo>
                  <a:cubicBezTo>
                    <a:pt x="1426" y="2904"/>
                    <a:pt x="740" y="3683"/>
                    <a:pt x="606" y="4557"/>
                  </a:cubicBezTo>
                  <a:lnTo>
                    <a:pt x="14" y="4422"/>
                  </a:lnTo>
                  <a:lnTo>
                    <a:pt x="14" y="4893"/>
                  </a:lnTo>
                  <a:lnTo>
                    <a:pt x="592" y="5014"/>
                  </a:lnTo>
                  <a:cubicBezTo>
                    <a:pt x="656" y="5869"/>
                    <a:pt x="1313" y="6457"/>
                    <a:pt x="2150" y="6457"/>
                  </a:cubicBezTo>
                  <a:cubicBezTo>
                    <a:pt x="2195" y="6457"/>
                    <a:pt x="2240" y="6456"/>
                    <a:pt x="2286" y="6452"/>
                  </a:cubicBezTo>
                  <a:lnTo>
                    <a:pt x="2286" y="7447"/>
                  </a:lnTo>
                  <a:lnTo>
                    <a:pt x="1" y="8106"/>
                  </a:lnTo>
                  <a:lnTo>
                    <a:pt x="1" y="8536"/>
                  </a:lnTo>
                  <a:lnTo>
                    <a:pt x="2286" y="7877"/>
                  </a:lnTo>
                  <a:lnTo>
                    <a:pt x="2286" y="12004"/>
                  </a:lnTo>
                  <a:lnTo>
                    <a:pt x="1" y="13227"/>
                  </a:lnTo>
                  <a:lnTo>
                    <a:pt x="1" y="13684"/>
                  </a:lnTo>
                  <a:lnTo>
                    <a:pt x="2286" y="12447"/>
                  </a:lnTo>
                  <a:lnTo>
                    <a:pt x="2286" y="15391"/>
                  </a:lnTo>
                  <a:lnTo>
                    <a:pt x="2729" y="15311"/>
                  </a:lnTo>
                  <a:lnTo>
                    <a:pt x="2729" y="14249"/>
                  </a:lnTo>
                  <a:lnTo>
                    <a:pt x="6238" y="13281"/>
                  </a:lnTo>
                  <a:lnTo>
                    <a:pt x="6265" y="14692"/>
                  </a:lnTo>
                  <a:lnTo>
                    <a:pt x="6708" y="14598"/>
                  </a:lnTo>
                  <a:lnTo>
                    <a:pt x="6668" y="13120"/>
                  </a:lnTo>
                  <a:lnTo>
                    <a:pt x="9195" y="11964"/>
                  </a:lnTo>
                  <a:cubicBezTo>
                    <a:pt x="9343" y="12636"/>
                    <a:pt x="9518" y="13348"/>
                    <a:pt x="9719" y="14087"/>
                  </a:cubicBezTo>
                  <a:lnTo>
                    <a:pt x="10163" y="13993"/>
                  </a:lnTo>
                  <a:cubicBezTo>
                    <a:pt x="9961" y="13227"/>
                    <a:pt x="9787" y="12488"/>
                    <a:pt x="9612" y="11762"/>
                  </a:cubicBezTo>
                  <a:lnTo>
                    <a:pt x="11534" y="10875"/>
                  </a:lnTo>
                  <a:lnTo>
                    <a:pt x="11534" y="10418"/>
                  </a:lnTo>
                  <a:lnTo>
                    <a:pt x="9518" y="11345"/>
                  </a:lnTo>
                  <a:cubicBezTo>
                    <a:pt x="9330" y="10458"/>
                    <a:pt x="9182" y="9598"/>
                    <a:pt x="9061" y="8805"/>
                  </a:cubicBezTo>
                  <a:lnTo>
                    <a:pt x="11534" y="7474"/>
                  </a:lnTo>
                  <a:lnTo>
                    <a:pt x="11534" y="7030"/>
                  </a:lnTo>
                  <a:lnTo>
                    <a:pt x="8993" y="8388"/>
                  </a:lnTo>
                  <a:cubicBezTo>
                    <a:pt x="8872" y="7528"/>
                    <a:pt x="8792" y="6735"/>
                    <a:pt x="8738" y="5995"/>
                  </a:cubicBezTo>
                  <a:lnTo>
                    <a:pt x="11507" y="5189"/>
                  </a:lnTo>
                  <a:lnTo>
                    <a:pt x="11507" y="4759"/>
                  </a:lnTo>
                  <a:lnTo>
                    <a:pt x="8711" y="5565"/>
                  </a:lnTo>
                  <a:cubicBezTo>
                    <a:pt x="8671" y="4853"/>
                    <a:pt x="8657" y="4221"/>
                    <a:pt x="8657" y="3629"/>
                  </a:cubicBezTo>
                  <a:lnTo>
                    <a:pt x="11507" y="3132"/>
                  </a:lnTo>
                  <a:lnTo>
                    <a:pt x="11507" y="2688"/>
                  </a:lnTo>
                  <a:lnTo>
                    <a:pt x="8671" y="3199"/>
                  </a:lnTo>
                  <a:cubicBezTo>
                    <a:pt x="8752" y="1627"/>
                    <a:pt x="8926" y="551"/>
                    <a:pt x="9047"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a:off x="1689325" y="4389500"/>
              <a:ext cx="50775" cy="48750"/>
            </a:xfrm>
            <a:custGeom>
              <a:avLst/>
              <a:gdLst/>
              <a:ahLst/>
              <a:cxnLst/>
              <a:rect l="l" t="t" r="r" b="b"/>
              <a:pathLst>
                <a:path w="2031" h="1950" extrusionOk="0">
                  <a:moveTo>
                    <a:pt x="1748" y="1"/>
                  </a:moveTo>
                  <a:lnTo>
                    <a:pt x="1" y="377"/>
                  </a:lnTo>
                  <a:lnTo>
                    <a:pt x="350" y="1654"/>
                  </a:lnTo>
                  <a:lnTo>
                    <a:pt x="2030" y="1950"/>
                  </a:lnTo>
                  <a:lnTo>
                    <a:pt x="174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a:off x="1698725" y="4075975"/>
              <a:ext cx="48100" cy="79325"/>
            </a:xfrm>
            <a:custGeom>
              <a:avLst/>
              <a:gdLst/>
              <a:ahLst/>
              <a:cxnLst/>
              <a:rect l="l" t="t" r="r" b="b"/>
              <a:pathLst>
                <a:path w="1924" h="3173" extrusionOk="0">
                  <a:moveTo>
                    <a:pt x="1" y="0"/>
                  </a:moveTo>
                  <a:lnTo>
                    <a:pt x="310" y="2245"/>
                  </a:lnTo>
                  <a:lnTo>
                    <a:pt x="1923" y="3172"/>
                  </a:lnTo>
                  <a:lnTo>
                    <a:pt x="1923" y="350"/>
                  </a:lnTo>
                  <a:lnTo>
                    <a:pt x="1"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a:off x="1607000" y="4061525"/>
              <a:ext cx="83350" cy="30250"/>
            </a:xfrm>
            <a:custGeom>
              <a:avLst/>
              <a:gdLst/>
              <a:ahLst/>
              <a:cxnLst/>
              <a:rect l="l" t="t" r="r" b="b"/>
              <a:pathLst>
                <a:path w="3334" h="1210" extrusionOk="0">
                  <a:moveTo>
                    <a:pt x="484" y="0"/>
                  </a:moveTo>
                  <a:cubicBezTo>
                    <a:pt x="350" y="215"/>
                    <a:pt x="188" y="511"/>
                    <a:pt x="0" y="820"/>
                  </a:cubicBezTo>
                  <a:lnTo>
                    <a:pt x="3334" y="1210"/>
                  </a:lnTo>
                  <a:lnTo>
                    <a:pt x="3226" y="484"/>
                  </a:lnTo>
                  <a:lnTo>
                    <a:pt x="484"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a:off x="1640250" y="4400925"/>
              <a:ext cx="46075" cy="27925"/>
            </a:xfrm>
            <a:custGeom>
              <a:avLst/>
              <a:gdLst/>
              <a:ahLst/>
              <a:cxnLst/>
              <a:rect l="l" t="t" r="r" b="b"/>
              <a:pathLst>
                <a:path w="1843" h="1117" extrusionOk="0">
                  <a:moveTo>
                    <a:pt x="1547" y="1"/>
                  </a:moveTo>
                  <a:lnTo>
                    <a:pt x="1" y="337"/>
                  </a:lnTo>
                  <a:cubicBezTo>
                    <a:pt x="122" y="538"/>
                    <a:pt x="216" y="713"/>
                    <a:pt x="283" y="848"/>
                  </a:cubicBezTo>
                  <a:lnTo>
                    <a:pt x="1843" y="1116"/>
                  </a:lnTo>
                  <a:lnTo>
                    <a:pt x="1843" y="1116"/>
                  </a:lnTo>
                  <a:lnTo>
                    <a:pt x="1547"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a:off x="1458450" y="4033950"/>
              <a:ext cx="175775" cy="385825"/>
            </a:xfrm>
            <a:custGeom>
              <a:avLst/>
              <a:gdLst/>
              <a:ahLst/>
              <a:cxnLst/>
              <a:rect l="l" t="t" r="r" b="b"/>
              <a:pathLst>
                <a:path w="7031" h="15433" extrusionOk="0">
                  <a:moveTo>
                    <a:pt x="1" y="1"/>
                  </a:moveTo>
                  <a:lnTo>
                    <a:pt x="1" y="14196"/>
                  </a:lnTo>
                  <a:lnTo>
                    <a:pt x="7031" y="15432"/>
                  </a:lnTo>
                  <a:cubicBezTo>
                    <a:pt x="6090" y="13806"/>
                    <a:pt x="3375" y="8900"/>
                    <a:pt x="3657" y="6534"/>
                  </a:cubicBezTo>
                  <a:cubicBezTo>
                    <a:pt x="3899" y="4544"/>
                    <a:pt x="5176" y="2246"/>
                    <a:pt x="5915" y="1036"/>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a:off x="1708189" y="4144847"/>
              <a:ext cx="39262" cy="102525"/>
            </a:xfrm>
            <a:custGeom>
              <a:avLst/>
              <a:gdLst/>
              <a:ahLst/>
              <a:cxnLst/>
              <a:rect l="l" t="t" r="r" b="b"/>
              <a:pathLst>
                <a:path w="1520" h="4101" extrusionOk="0">
                  <a:moveTo>
                    <a:pt x="0" y="1"/>
                  </a:moveTo>
                  <a:lnTo>
                    <a:pt x="565" y="4047"/>
                  </a:lnTo>
                  <a:lnTo>
                    <a:pt x="1519" y="4101"/>
                  </a:lnTo>
                  <a:lnTo>
                    <a:pt x="1519" y="875"/>
                  </a:lnTo>
                  <a:lnTo>
                    <a:pt x="0"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3"/>
            <p:cNvSpPr/>
            <p:nvPr/>
          </p:nvSpPr>
          <p:spPr>
            <a:xfrm>
              <a:off x="1633200" y="4141825"/>
              <a:ext cx="79350" cy="103875"/>
            </a:xfrm>
            <a:custGeom>
              <a:avLst/>
              <a:gdLst/>
              <a:ahLst/>
              <a:cxnLst/>
              <a:rect l="l" t="t" r="r" b="b"/>
              <a:pathLst>
                <a:path w="3174" h="4155" extrusionOk="0">
                  <a:moveTo>
                    <a:pt x="2568" y="1"/>
                  </a:moveTo>
                  <a:lnTo>
                    <a:pt x="1" y="418"/>
                  </a:lnTo>
                  <a:lnTo>
                    <a:pt x="579" y="4033"/>
                  </a:lnTo>
                  <a:lnTo>
                    <a:pt x="3173" y="4154"/>
                  </a:lnTo>
                  <a:lnTo>
                    <a:pt x="256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3"/>
            <p:cNvSpPr/>
            <p:nvPr/>
          </p:nvSpPr>
          <p:spPr>
            <a:xfrm>
              <a:off x="1573016" y="4092776"/>
              <a:ext cx="123062" cy="57819"/>
            </a:xfrm>
            <a:custGeom>
              <a:avLst/>
              <a:gdLst/>
              <a:ahLst/>
              <a:cxnLst/>
              <a:rect l="l" t="t" r="r" b="b"/>
              <a:pathLst>
                <a:path w="4867" h="2313" extrusionOk="0">
                  <a:moveTo>
                    <a:pt x="1076" y="0"/>
                  </a:moveTo>
                  <a:cubicBezTo>
                    <a:pt x="699" y="672"/>
                    <a:pt x="296" y="1479"/>
                    <a:pt x="0" y="2312"/>
                  </a:cubicBezTo>
                  <a:lnTo>
                    <a:pt x="4866" y="1519"/>
                  </a:lnTo>
                  <a:lnTo>
                    <a:pt x="4705" y="417"/>
                  </a:lnTo>
                  <a:lnTo>
                    <a:pt x="1076"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3"/>
            <p:cNvSpPr/>
            <p:nvPr/>
          </p:nvSpPr>
          <p:spPr>
            <a:xfrm>
              <a:off x="1559600" y="4153925"/>
              <a:ext cx="77650" cy="88750"/>
            </a:xfrm>
            <a:custGeom>
              <a:avLst/>
              <a:gdLst/>
              <a:ahLst/>
              <a:cxnLst/>
              <a:rect l="l" t="t" r="r" b="b"/>
              <a:pathLst>
                <a:path w="3106" h="3550" extrusionOk="0">
                  <a:moveTo>
                    <a:pt x="2515" y="1"/>
                  </a:moveTo>
                  <a:lnTo>
                    <a:pt x="404" y="350"/>
                  </a:lnTo>
                  <a:cubicBezTo>
                    <a:pt x="229" y="861"/>
                    <a:pt x="122" y="1385"/>
                    <a:pt x="55" y="1869"/>
                  </a:cubicBezTo>
                  <a:cubicBezTo>
                    <a:pt x="1" y="2299"/>
                    <a:pt x="68" y="2837"/>
                    <a:pt x="202" y="3428"/>
                  </a:cubicBezTo>
                  <a:lnTo>
                    <a:pt x="3106" y="3549"/>
                  </a:lnTo>
                  <a:lnTo>
                    <a:pt x="2515" y="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3"/>
            <p:cNvSpPr/>
            <p:nvPr/>
          </p:nvSpPr>
          <p:spPr>
            <a:xfrm>
              <a:off x="1724600" y="4256775"/>
              <a:ext cx="22225" cy="119300"/>
            </a:xfrm>
            <a:custGeom>
              <a:avLst/>
              <a:gdLst/>
              <a:ahLst/>
              <a:cxnLst/>
              <a:rect l="l" t="t" r="r" b="b"/>
              <a:pathLst>
                <a:path w="889" h="4772" extrusionOk="0">
                  <a:moveTo>
                    <a:pt x="1" y="0"/>
                  </a:moveTo>
                  <a:lnTo>
                    <a:pt x="686" y="4772"/>
                  </a:lnTo>
                  <a:lnTo>
                    <a:pt x="888" y="4745"/>
                  </a:lnTo>
                  <a:lnTo>
                    <a:pt x="888" y="54"/>
                  </a:lnTo>
                  <a:lnTo>
                    <a:pt x="1" y="0"/>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3"/>
            <p:cNvSpPr/>
            <p:nvPr/>
          </p:nvSpPr>
          <p:spPr>
            <a:xfrm>
              <a:off x="1669089" y="4310518"/>
              <a:ext cx="62530" cy="77333"/>
            </a:xfrm>
            <a:custGeom>
              <a:avLst/>
              <a:gdLst/>
              <a:ahLst/>
              <a:cxnLst/>
              <a:rect l="l" t="t" r="r" b="b"/>
              <a:pathLst>
                <a:path w="2488" h="3093" extrusionOk="0">
                  <a:moveTo>
                    <a:pt x="2098" y="1"/>
                  </a:moveTo>
                  <a:lnTo>
                    <a:pt x="1" y="525"/>
                  </a:lnTo>
                  <a:lnTo>
                    <a:pt x="687" y="3092"/>
                  </a:lnTo>
                  <a:lnTo>
                    <a:pt x="2488" y="2716"/>
                  </a:lnTo>
                  <a:lnTo>
                    <a:pt x="2098" y="1"/>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3"/>
            <p:cNvSpPr/>
            <p:nvPr/>
          </p:nvSpPr>
          <p:spPr>
            <a:xfrm>
              <a:off x="1649976" y="4254075"/>
              <a:ext cx="69575" cy="58825"/>
            </a:xfrm>
            <a:custGeom>
              <a:avLst/>
              <a:gdLst/>
              <a:ahLst/>
              <a:cxnLst/>
              <a:rect l="l" t="t" r="r" b="b"/>
              <a:pathLst>
                <a:path w="2783" h="2353" extrusionOk="0">
                  <a:moveTo>
                    <a:pt x="0" y="0"/>
                  </a:moveTo>
                  <a:lnTo>
                    <a:pt x="619" y="2353"/>
                  </a:lnTo>
                  <a:lnTo>
                    <a:pt x="2783" y="1815"/>
                  </a:lnTo>
                  <a:lnTo>
                    <a:pt x="2541" y="95"/>
                  </a:ln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3"/>
            <p:cNvSpPr/>
            <p:nvPr/>
          </p:nvSpPr>
          <p:spPr>
            <a:xfrm>
              <a:off x="1567675" y="4250725"/>
              <a:ext cx="88400" cy="78975"/>
            </a:xfrm>
            <a:custGeom>
              <a:avLst/>
              <a:gdLst/>
              <a:ahLst/>
              <a:cxnLst/>
              <a:rect l="l" t="t" r="r" b="b"/>
              <a:pathLst>
                <a:path w="3536" h="3159" extrusionOk="0">
                  <a:moveTo>
                    <a:pt x="0" y="0"/>
                  </a:moveTo>
                  <a:lnTo>
                    <a:pt x="0" y="0"/>
                  </a:lnTo>
                  <a:cubicBezTo>
                    <a:pt x="283" y="981"/>
                    <a:pt x="740" y="2110"/>
                    <a:pt x="1237" y="3159"/>
                  </a:cubicBezTo>
                  <a:lnTo>
                    <a:pt x="3536" y="2581"/>
                  </a:lnTo>
                  <a:lnTo>
                    <a:pt x="2864" y="108"/>
                  </a:lnTo>
                  <a:lnTo>
                    <a:pt x="0"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3"/>
            <p:cNvSpPr/>
            <p:nvPr/>
          </p:nvSpPr>
          <p:spPr>
            <a:xfrm>
              <a:off x="1603300" y="4326040"/>
              <a:ext cx="72950" cy="72600"/>
            </a:xfrm>
            <a:custGeom>
              <a:avLst/>
              <a:gdLst/>
              <a:ahLst/>
              <a:cxnLst/>
              <a:rect l="l" t="t" r="r" b="b"/>
              <a:pathLst>
                <a:path w="2918" h="2904" extrusionOk="0">
                  <a:moveTo>
                    <a:pt x="2232" y="0"/>
                  </a:moveTo>
                  <a:lnTo>
                    <a:pt x="0" y="538"/>
                  </a:lnTo>
                  <a:cubicBezTo>
                    <a:pt x="430" y="1438"/>
                    <a:pt x="887" y="2272"/>
                    <a:pt x="1237" y="2904"/>
                  </a:cubicBezTo>
                  <a:lnTo>
                    <a:pt x="2917" y="2554"/>
                  </a:lnTo>
                  <a:lnTo>
                    <a:pt x="2232" y="0"/>
                  </a:ln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3"/>
            <p:cNvSpPr/>
            <p:nvPr/>
          </p:nvSpPr>
          <p:spPr>
            <a:xfrm>
              <a:off x="1542800" y="4059175"/>
              <a:ext cx="204025" cy="379750"/>
            </a:xfrm>
            <a:custGeom>
              <a:avLst/>
              <a:gdLst/>
              <a:ahLst/>
              <a:cxnLst/>
              <a:rect l="l" t="t" r="r" b="b"/>
              <a:pathLst>
                <a:path w="8161" h="15190" extrusionOk="0">
                  <a:moveTo>
                    <a:pt x="2313" y="1344"/>
                  </a:moveTo>
                  <a:lnTo>
                    <a:pt x="5942" y="1761"/>
                  </a:lnTo>
                  <a:lnTo>
                    <a:pt x="6103" y="2850"/>
                  </a:lnTo>
                  <a:lnTo>
                    <a:pt x="1224" y="3643"/>
                  </a:lnTo>
                  <a:cubicBezTo>
                    <a:pt x="1547" y="2823"/>
                    <a:pt x="1950" y="2016"/>
                    <a:pt x="2313" y="1344"/>
                  </a:cubicBezTo>
                  <a:close/>
                  <a:moveTo>
                    <a:pt x="3187" y="3777"/>
                  </a:moveTo>
                  <a:lnTo>
                    <a:pt x="3765" y="7326"/>
                  </a:lnTo>
                  <a:lnTo>
                    <a:pt x="861" y="7205"/>
                  </a:lnTo>
                  <a:cubicBezTo>
                    <a:pt x="727" y="6614"/>
                    <a:pt x="673" y="6076"/>
                    <a:pt x="727" y="5646"/>
                  </a:cubicBezTo>
                  <a:cubicBezTo>
                    <a:pt x="767" y="5148"/>
                    <a:pt x="901" y="4651"/>
                    <a:pt x="1076" y="4127"/>
                  </a:cubicBezTo>
                  <a:lnTo>
                    <a:pt x="3187" y="3777"/>
                  </a:lnTo>
                  <a:close/>
                  <a:moveTo>
                    <a:pt x="6184" y="3307"/>
                  </a:moveTo>
                  <a:lnTo>
                    <a:pt x="6789" y="7460"/>
                  </a:lnTo>
                  <a:lnTo>
                    <a:pt x="4195" y="7353"/>
                  </a:lnTo>
                  <a:lnTo>
                    <a:pt x="3617" y="3724"/>
                  </a:lnTo>
                  <a:lnTo>
                    <a:pt x="6184" y="3307"/>
                  </a:lnTo>
                  <a:close/>
                  <a:moveTo>
                    <a:pt x="4289" y="7796"/>
                  </a:moveTo>
                  <a:lnTo>
                    <a:pt x="6829" y="7891"/>
                  </a:lnTo>
                  <a:lnTo>
                    <a:pt x="7085" y="9611"/>
                  </a:lnTo>
                  <a:lnTo>
                    <a:pt x="4921" y="10149"/>
                  </a:lnTo>
                  <a:lnTo>
                    <a:pt x="4289" y="7796"/>
                  </a:lnTo>
                  <a:close/>
                  <a:moveTo>
                    <a:pt x="995" y="7662"/>
                  </a:moveTo>
                  <a:lnTo>
                    <a:pt x="3859" y="7770"/>
                  </a:lnTo>
                  <a:lnTo>
                    <a:pt x="4531" y="10243"/>
                  </a:lnTo>
                  <a:lnTo>
                    <a:pt x="2232" y="10808"/>
                  </a:lnTo>
                  <a:cubicBezTo>
                    <a:pt x="1735" y="9772"/>
                    <a:pt x="1264" y="8643"/>
                    <a:pt x="995" y="7662"/>
                  </a:cubicBezTo>
                  <a:close/>
                  <a:moveTo>
                    <a:pt x="7179" y="10055"/>
                  </a:moveTo>
                  <a:lnTo>
                    <a:pt x="7555" y="12770"/>
                  </a:lnTo>
                  <a:lnTo>
                    <a:pt x="5741" y="13146"/>
                  </a:lnTo>
                  <a:lnTo>
                    <a:pt x="5055" y="10579"/>
                  </a:lnTo>
                  <a:lnTo>
                    <a:pt x="7179" y="10055"/>
                  </a:lnTo>
                  <a:close/>
                  <a:moveTo>
                    <a:pt x="4638" y="10673"/>
                  </a:moveTo>
                  <a:lnTo>
                    <a:pt x="5324" y="13227"/>
                  </a:lnTo>
                  <a:lnTo>
                    <a:pt x="3657" y="13604"/>
                  </a:lnTo>
                  <a:cubicBezTo>
                    <a:pt x="3307" y="12985"/>
                    <a:pt x="2850" y="12138"/>
                    <a:pt x="2420" y="11238"/>
                  </a:cubicBezTo>
                  <a:lnTo>
                    <a:pt x="4638" y="10673"/>
                  </a:lnTo>
                  <a:close/>
                  <a:moveTo>
                    <a:pt x="2541" y="0"/>
                  </a:moveTo>
                  <a:cubicBezTo>
                    <a:pt x="1775" y="1210"/>
                    <a:pt x="525" y="3508"/>
                    <a:pt x="283" y="5484"/>
                  </a:cubicBezTo>
                  <a:cubicBezTo>
                    <a:pt x="1" y="7877"/>
                    <a:pt x="2716" y="12770"/>
                    <a:pt x="3657" y="14397"/>
                  </a:cubicBezTo>
                  <a:lnTo>
                    <a:pt x="4181" y="14477"/>
                  </a:lnTo>
                  <a:cubicBezTo>
                    <a:pt x="4114" y="14343"/>
                    <a:pt x="4020" y="14182"/>
                    <a:pt x="3899" y="13980"/>
                  </a:cubicBezTo>
                  <a:lnTo>
                    <a:pt x="5458" y="13644"/>
                  </a:lnTo>
                  <a:lnTo>
                    <a:pt x="5767" y="14746"/>
                  </a:lnTo>
                  <a:lnTo>
                    <a:pt x="6211" y="14827"/>
                  </a:lnTo>
                  <a:lnTo>
                    <a:pt x="6211" y="14827"/>
                  </a:lnTo>
                  <a:lnTo>
                    <a:pt x="5862" y="13550"/>
                  </a:lnTo>
                  <a:lnTo>
                    <a:pt x="7609" y="13187"/>
                  </a:lnTo>
                  <a:lnTo>
                    <a:pt x="7891" y="15136"/>
                  </a:lnTo>
                  <a:lnTo>
                    <a:pt x="8160" y="15190"/>
                  </a:lnTo>
                  <a:lnTo>
                    <a:pt x="8160" y="14061"/>
                  </a:lnTo>
                  <a:lnTo>
                    <a:pt x="8026" y="13133"/>
                  </a:lnTo>
                  <a:lnTo>
                    <a:pt x="8160" y="13106"/>
                  </a:lnTo>
                  <a:lnTo>
                    <a:pt x="8160" y="12649"/>
                  </a:lnTo>
                  <a:lnTo>
                    <a:pt x="7958" y="12676"/>
                  </a:lnTo>
                  <a:lnTo>
                    <a:pt x="7273" y="7904"/>
                  </a:lnTo>
                  <a:lnTo>
                    <a:pt x="8160" y="7958"/>
                  </a:lnTo>
                  <a:lnTo>
                    <a:pt x="8160" y="7528"/>
                  </a:lnTo>
                  <a:lnTo>
                    <a:pt x="7206" y="7460"/>
                  </a:lnTo>
                  <a:lnTo>
                    <a:pt x="6614" y="3401"/>
                  </a:lnTo>
                  <a:lnTo>
                    <a:pt x="8160" y="4275"/>
                  </a:lnTo>
                  <a:lnTo>
                    <a:pt x="8160" y="3804"/>
                  </a:lnTo>
                  <a:lnTo>
                    <a:pt x="6547" y="2904"/>
                  </a:lnTo>
                  <a:lnTo>
                    <a:pt x="6238" y="645"/>
                  </a:lnTo>
                  <a:lnTo>
                    <a:pt x="5794" y="565"/>
                  </a:lnTo>
                  <a:lnTo>
                    <a:pt x="5902" y="1290"/>
                  </a:lnTo>
                  <a:lnTo>
                    <a:pt x="2555" y="901"/>
                  </a:lnTo>
                  <a:cubicBezTo>
                    <a:pt x="2743" y="578"/>
                    <a:pt x="2904" y="309"/>
                    <a:pt x="3039" y="81"/>
                  </a:cubicBezTo>
                  <a:lnTo>
                    <a:pt x="254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3"/>
            <p:cNvSpPr/>
            <p:nvPr/>
          </p:nvSpPr>
          <p:spPr>
            <a:xfrm>
              <a:off x="1743425" y="4386825"/>
              <a:ext cx="3400" cy="24550"/>
            </a:xfrm>
            <a:custGeom>
              <a:avLst/>
              <a:gdLst/>
              <a:ahLst/>
              <a:cxnLst/>
              <a:rect l="l" t="t" r="r" b="b"/>
              <a:pathLst>
                <a:path w="136" h="982" extrusionOk="0">
                  <a:moveTo>
                    <a:pt x="135" y="0"/>
                  </a:moveTo>
                  <a:lnTo>
                    <a:pt x="1" y="27"/>
                  </a:lnTo>
                  <a:lnTo>
                    <a:pt x="135" y="981"/>
                  </a:lnTo>
                  <a:lnTo>
                    <a:pt x="135" y="0"/>
                  </a:lnTo>
                  <a:close/>
                </a:path>
              </a:pathLst>
            </a:custGeom>
            <a:solidFill>
              <a:srgbClr val="DF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3"/>
            <p:cNvSpPr/>
            <p:nvPr/>
          </p:nvSpPr>
          <p:spPr>
            <a:xfrm>
              <a:off x="1990425" y="4105500"/>
              <a:ext cx="171425" cy="181875"/>
            </a:xfrm>
            <a:custGeom>
              <a:avLst/>
              <a:gdLst/>
              <a:ahLst/>
              <a:cxnLst/>
              <a:rect l="l" t="t" r="r" b="b"/>
              <a:pathLst>
                <a:path w="6857" h="7275" extrusionOk="0">
                  <a:moveTo>
                    <a:pt x="1448" y="0"/>
                  </a:moveTo>
                  <a:cubicBezTo>
                    <a:pt x="1238" y="0"/>
                    <a:pt x="1027" y="75"/>
                    <a:pt x="834" y="271"/>
                  </a:cubicBezTo>
                  <a:cubicBezTo>
                    <a:pt x="1" y="1091"/>
                    <a:pt x="2810" y="2570"/>
                    <a:pt x="2810" y="2570"/>
                  </a:cubicBezTo>
                  <a:cubicBezTo>
                    <a:pt x="2810" y="2570"/>
                    <a:pt x="4934" y="7274"/>
                    <a:pt x="6023" y="7274"/>
                  </a:cubicBezTo>
                  <a:cubicBezTo>
                    <a:pt x="6856" y="7274"/>
                    <a:pt x="6776" y="6105"/>
                    <a:pt x="6708" y="5648"/>
                  </a:cubicBezTo>
                  <a:cubicBezTo>
                    <a:pt x="6453" y="3994"/>
                    <a:pt x="5055" y="2932"/>
                    <a:pt x="3953" y="1803"/>
                  </a:cubicBezTo>
                  <a:cubicBezTo>
                    <a:pt x="3953" y="1803"/>
                    <a:pt x="3334" y="580"/>
                    <a:pt x="2810" y="69"/>
                  </a:cubicBezTo>
                  <a:lnTo>
                    <a:pt x="2810" y="795"/>
                  </a:lnTo>
                  <a:cubicBezTo>
                    <a:pt x="2810" y="795"/>
                    <a:pt x="2133" y="0"/>
                    <a:pt x="1448" y="0"/>
                  </a:cubicBezTo>
                  <a:close/>
                </a:path>
              </a:pathLst>
            </a:custGeom>
            <a:solidFill>
              <a:srgbClr val="F29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3"/>
            <p:cNvSpPr/>
            <p:nvPr/>
          </p:nvSpPr>
          <p:spPr>
            <a:xfrm>
              <a:off x="1285725" y="4079125"/>
              <a:ext cx="210400" cy="180625"/>
            </a:xfrm>
            <a:custGeom>
              <a:avLst/>
              <a:gdLst/>
              <a:ahLst/>
              <a:cxnLst/>
              <a:rect l="l" t="t" r="r" b="b"/>
              <a:pathLst>
                <a:path w="8416" h="7225" extrusionOk="0">
                  <a:moveTo>
                    <a:pt x="7081" y="0"/>
                  </a:moveTo>
                  <a:cubicBezTo>
                    <a:pt x="6471" y="0"/>
                    <a:pt x="5915" y="721"/>
                    <a:pt x="5915" y="721"/>
                  </a:cubicBezTo>
                  <a:lnTo>
                    <a:pt x="5915" y="9"/>
                  </a:lnTo>
                  <a:cubicBezTo>
                    <a:pt x="5404" y="492"/>
                    <a:pt x="5310" y="1890"/>
                    <a:pt x="5310" y="1890"/>
                  </a:cubicBezTo>
                  <a:cubicBezTo>
                    <a:pt x="5310" y="1890"/>
                    <a:pt x="0" y="5990"/>
                    <a:pt x="1896" y="7079"/>
                  </a:cubicBezTo>
                  <a:cubicBezTo>
                    <a:pt x="2065" y="7179"/>
                    <a:pt x="2238" y="7224"/>
                    <a:pt x="2412" y="7224"/>
                  </a:cubicBezTo>
                  <a:cubicBezTo>
                    <a:pt x="4190" y="7224"/>
                    <a:pt x="6130" y="2509"/>
                    <a:pt x="6130" y="2509"/>
                  </a:cubicBezTo>
                  <a:cubicBezTo>
                    <a:pt x="6130" y="2509"/>
                    <a:pt x="8415" y="1030"/>
                    <a:pt x="7649" y="251"/>
                  </a:cubicBezTo>
                  <a:cubicBezTo>
                    <a:pt x="7465" y="69"/>
                    <a:pt x="7270" y="0"/>
                    <a:pt x="7081" y="0"/>
                  </a:cubicBezTo>
                  <a:close/>
                </a:path>
              </a:pathLst>
            </a:custGeom>
            <a:solidFill>
              <a:srgbClr val="F292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1801575" y="3918350"/>
              <a:ext cx="96475" cy="102525"/>
            </a:xfrm>
            <a:custGeom>
              <a:avLst/>
              <a:gdLst/>
              <a:ahLst/>
              <a:cxnLst/>
              <a:rect l="l" t="t" r="r" b="b"/>
              <a:pathLst>
                <a:path w="3859" h="4101" extrusionOk="0">
                  <a:moveTo>
                    <a:pt x="3858" y="1"/>
                  </a:moveTo>
                  <a:cubicBezTo>
                    <a:pt x="2514" y="1157"/>
                    <a:pt x="1210" y="942"/>
                    <a:pt x="1210" y="942"/>
                  </a:cubicBezTo>
                  <a:cubicBezTo>
                    <a:pt x="1210" y="942"/>
                    <a:pt x="1533" y="1815"/>
                    <a:pt x="565" y="2178"/>
                  </a:cubicBezTo>
                  <a:cubicBezTo>
                    <a:pt x="403" y="2246"/>
                    <a:pt x="202" y="2299"/>
                    <a:pt x="0" y="2367"/>
                  </a:cubicBezTo>
                  <a:lnTo>
                    <a:pt x="1761" y="4101"/>
                  </a:lnTo>
                  <a:cubicBezTo>
                    <a:pt x="2957" y="3657"/>
                    <a:pt x="3858" y="1627"/>
                    <a:pt x="3858" y="1"/>
                  </a:cubicBezTo>
                  <a:close/>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p:nvPr/>
          </p:nvSpPr>
          <p:spPr>
            <a:xfrm>
              <a:off x="1542800" y="3864600"/>
              <a:ext cx="27575" cy="32600"/>
            </a:xfrm>
            <a:custGeom>
              <a:avLst/>
              <a:gdLst/>
              <a:ahLst/>
              <a:cxnLst/>
              <a:rect l="l" t="t" r="r" b="b"/>
              <a:pathLst>
                <a:path w="1103" h="1304" extrusionOk="0">
                  <a:moveTo>
                    <a:pt x="364" y="1304"/>
                  </a:moveTo>
                  <a:cubicBezTo>
                    <a:pt x="364" y="1304"/>
                    <a:pt x="1" y="1223"/>
                    <a:pt x="1" y="618"/>
                  </a:cubicBezTo>
                  <a:cubicBezTo>
                    <a:pt x="1" y="0"/>
                    <a:pt x="1103" y="470"/>
                    <a:pt x="364" y="1304"/>
                  </a:cubicBezTo>
                  <a:close/>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3"/>
            <p:cNvSpPr/>
            <p:nvPr/>
          </p:nvSpPr>
          <p:spPr>
            <a:xfrm>
              <a:off x="1876850" y="3847775"/>
              <a:ext cx="29600" cy="34975"/>
            </a:xfrm>
            <a:custGeom>
              <a:avLst/>
              <a:gdLst/>
              <a:ahLst/>
              <a:cxnLst/>
              <a:rect l="l" t="t" r="r" b="b"/>
              <a:pathLst>
                <a:path w="1184" h="1399" extrusionOk="0">
                  <a:moveTo>
                    <a:pt x="780" y="1399"/>
                  </a:moveTo>
                  <a:cubicBezTo>
                    <a:pt x="780" y="1399"/>
                    <a:pt x="1183" y="1291"/>
                    <a:pt x="1183" y="660"/>
                  </a:cubicBezTo>
                  <a:cubicBezTo>
                    <a:pt x="1183" y="1"/>
                    <a:pt x="0" y="485"/>
                    <a:pt x="780" y="1399"/>
                  </a:cubicBezTo>
                  <a:close/>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3"/>
            <p:cNvSpPr/>
            <p:nvPr/>
          </p:nvSpPr>
          <p:spPr>
            <a:xfrm>
              <a:off x="1618425" y="3890125"/>
              <a:ext cx="24875" cy="41700"/>
            </a:xfrm>
            <a:custGeom>
              <a:avLst/>
              <a:gdLst/>
              <a:ahLst/>
              <a:cxnLst/>
              <a:rect l="l" t="t" r="r" b="b"/>
              <a:pathLst>
                <a:path w="995" h="1668" extrusionOk="0">
                  <a:moveTo>
                    <a:pt x="551" y="1"/>
                  </a:moveTo>
                  <a:cubicBezTo>
                    <a:pt x="551" y="1"/>
                    <a:pt x="995" y="1667"/>
                    <a:pt x="0" y="1318"/>
                  </a:cubicBezTo>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3"/>
            <p:cNvSpPr/>
            <p:nvPr/>
          </p:nvSpPr>
          <p:spPr>
            <a:xfrm>
              <a:off x="1790150" y="3864600"/>
              <a:ext cx="30250" cy="40675"/>
            </a:xfrm>
            <a:custGeom>
              <a:avLst/>
              <a:gdLst/>
              <a:ahLst/>
              <a:cxnLst/>
              <a:rect l="l" t="t" r="r" b="b"/>
              <a:pathLst>
                <a:path w="1210" h="1627" extrusionOk="0">
                  <a:moveTo>
                    <a:pt x="1143" y="0"/>
                  </a:moveTo>
                  <a:cubicBezTo>
                    <a:pt x="1143" y="0"/>
                    <a:pt x="0" y="1613"/>
                    <a:pt x="1210" y="1627"/>
                  </a:cubicBezTo>
                </a:path>
              </a:pathLst>
            </a:custGeom>
            <a:solidFill>
              <a:srgbClr val="F0B0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0" name="Google Shape;470;p33"/>
          <p:cNvCxnSpPr/>
          <p:nvPr/>
        </p:nvCxnSpPr>
        <p:spPr>
          <a:xfrm>
            <a:off x="4510200" y="3095668"/>
            <a:ext cx="4118100" cy="0"/>
          </a:xfrm>
          <a:prstGeom prst="straightConnector1">
            <a:avLst/>
          </a:prstGeom>
          <a:noFill/>
          <a:ln w="28575" cap="flat" cmpd="sng">
            <a:solidFill>
              <a:srgbClr val="11224E"/>
            </a:solidFill>
            <a:prstDash val="solid"/>
            <a:round/>
            <a:headEnd type="none" w="med" len="med"/>
            <a:tailEnd type="none" w="med" len="med"/>
          </a:ln>
        </p:spPr>
      </p:cxnSp>
      <p:sp>
        <p:nvSpPr>
          <p:cNvPr id="471" name="Google Shape;471;p33"/>
          <p:cNvSpPr txBox="1">
            <a:spLocks noGrp="1"/>
          </p:cNvSpPr>
          <p:nvPr>
            <p:ph type="ctrTitle" idx="2"/>
          </p:nvPr>
        </p:nvSpPr>
        <p:spPr>
          <a:xfrm>
            <a:off x="4445050" y="3095675"/>
            <a:ext cx="4241700" cy="38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By Alexander Xu</a:t>
            </a:r>
            <a:endParaRPr/>
          </a:p>
        </p:txBody>
      </p:sp>
      <p:sp>
        <p:nvSpPr>
          <p:cNvPr id="472" name="Google Shape;472;p33"/>
          <p:cNvSpPr txBox="1">
            <a:spLocks noGrp="1"/>
          </p:cNvSpPr>
          <p:nvPr>
            <p:ph type="ctrTitle"/>
          </p:nvPr>
        </p:nvSpPr>
        <p:spPr>
          <a:xfrm>
            <a:off x="4506849" y="1695088"/>
            <a:ext cx="4118100" cy="1272000"/>
          </a:xfrm>
          <a:prstGeom prst="rect">
            <a:avLst/>
          </a:prstGeom>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r>
              <a:rPr lang="en" sz="3100"/>
              <a:t>How do helicopters fly?</a:t>
            </a:r>
            <a:endParaRPr sz="4300"/>
          </a:p>
        </p:txBody>
      </p:sp>
      <p:pic>
        <p:nvPicPr>
          <p:cNvPr id="473" name="Google Shape;473;p33"/>
          <p:cNvPicPr preferRelativeResize="0"/>
          <p:nvPr/>
        </p:nvPicPr>
        <p:blipFill>
          <a:blip r:embed="rId3">
            <a:alphaModFix/>
          </a:blip>
          <a:stretch>
            <a:fillRect/>
          </a:stretch>
        </p:blipFill>
        <p:spPr>
          <a:xfrm>
            <a:off x="1383175" y="866298"/>
            <a:ext cx="1703225" cy="15136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pic>
        <p:nvPicPr>
          <p:cNvPr id="540" name="Google Shape;540;p42"/>
          <p:cNvPicPr preferRelativeResize="0"/>
          <p:nvPr/>
        </p:nvPicPr>
        <p:blipFill>
          <a:blip r:embed="rId3">
            <a:alphaModFix/>
          </a:blip>
          <a:stretch>
            <a:fillRect/>
          </a:stretch>
        </p:blipFill>
        <p:spPr>
          <a:xfrm>
            <a:off x="0" y="70300"/>
            <a:ext cx="6195253" cy="5073199"/>
          </a:xfrm>
          <a:prstGeom prst="rect">
            <a:avLst/>
          </a:prstGeom>
          <a:noFill/>
          <a:ln>
            <a:noFill/>
          </a:ln>
        </p:spPr>
      </p:pic>
      <p:sp>
        <p:nvSpPr>
          <p:cNvPr id="541" name="Google Shape;541;p42"/>
          <p:cNvSpPr txBox="1">
            <a:spLocks noGrp="1"/>
          </p:cNvSpPr>
          <p:nvPr>
            <p:ph type="title" idx="4294967295"/>
          </p:nvPr>
        </p:nvSpPr>
        <p:spPr>
          <a:xfrm>
            <a:off x="3694025" y="445025"/>
            <a:ext cx="521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212121"/>
                </a:solidFill>
              </a:rPr>
              <a:t>How does the helicopter turn?</a:t>
            </a:r>
            <a:endParaRPr>
              <a:solidFill>
                <a:srgbClr val="212121"/>
              </a:solidFill>
            </a:endParaRPr>
          </a:p>
        </p:txBody>
      </p:sp>
      <p:pic>
        <p:nvPicPr>
          <p:cNvPr id="542" name="Google Shape;542;p42"/>
          <p:cNvPicPr preferRelativeResize="0"/>
          <p:nvPr/>
        </p:nvPicPr>
        <p:blipFill>
          <a:blip r:embed="rId4">
            <a:alphaModFix/>
          </a:blip>
          <a:stretch>
            <a:fillRect/>
          </a:stretch>
        </p:blipFill>
        <p:spPr>
          <a:xfrm>
            <a:off x="5692837" y="842977"/>
            <a:ext cx="3048876" cy="1785549"/>
          </a:xfrm>
          <a:prstGeom prst="rect">
            <a:avLst/>
          </a:prstGeom>
          <a:noFill/>
          <a:ln>
            <a:noFill/>
          </a:ln>
        </p:spPr>
      </p:pic>
      <p:sp>
        <p:nvSpPr>
          <p:cNvPr id="543" name="Google Shape;543;p42"/>
          <p:cNvSpPr txBox="1">
            <a:spLocks noGrp="1"/>
          </p:cNvSpPr>
          <p:nvPr>
            <p:ph type="title" idx="4294967295"/>
          </p:nvPr>
        </p:nvSpPr>
        <p:spPr>
          <a:xfrm>
            <a:off x="120938" y="1525600"/>
            <a:ext cx="235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b="0">
                <a:solidFill>
                  <a:srgbClr val="212121"/>
                </a:solidFill>
                <a:latin typeface="Calibri"/>
                <a:ea typeface="Calibri"/>
                <a:cs typeface="Calibri"/>
                <a:sym typeface="Calibri"/>
              </a:rPr>
              <a:t>Tail Rotor:</a:t>
            </a:r>
            <a:endParaRPr sz="1700" b="0">
              <a:solidFill>
                <a:srgbClr val="212121"/>
              </a:solidFill>
              <a:latin typeface="Calibri"/>
              <a:ea typeface="Calibri"/>
              <a:cs typeface="Calibri"/>
              <a:sym typeface="Calibri"/>
            </a:endParaRPr>
          </a:p>
        </p:txBody>
      </p:sp>
      <p:pic>
        <p:nvPicPr>
          <p:cNvPr id="544" name="Google Shape;544;p42"/>
          <p:cNvPicPr preferRelativeResize="0"/>
          <p:nvPr/>
        </p:nvPicPr>
        <p:blipFill>
          <a:blip r:embed="rId5">
            <a:alphaModFix/>
          </a:blip>
          <a:stretch>
            <a:fillRect/>
          </a:stretch>
        </p:blipFill>
        <p:spPr>
          <a:xfrm>
            <a:off x="5453775" y="2399600"/>
            <a:ext cx="3287950" cy="2467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43"/>
          <p:cNvSpPr txBox="1">
            <a:spLocks noGrp="1"/>
          </p:cNvSpPr>
          <p:nvPr>
            <p:ph type="body" idx="1"/>
          </p:nvPr>
        </p:nvSpPr>
        <p:spPr>
          <a:xfrm>
            <a:off x="539400" y="1227100"/>
            <a:ext cx="5878200" cy="360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t>Currently, helicopters are used in:</a:t>
            </a:r>
            <a:endParaRPr sz="1700"/>
          </a:p>
          <a:p>
            <a:pPr marL="0" lvl="0" indent="0" algn="l" rtl="0">
              <a:spcBef>
                <a:spcPts val="0"/>
              </a:spcBef>
              <a:spcAft>
                <a:spcPts val="0"/>
              </a:spcAft>
              <a:buNone/>
            </a:pPr>
            <a:r>
              <a:rPr lang="en" sz="1700" b="1"/>
              <a:t>Emergency Services:</a:t>
            </a:r>
            <a:r>
              <a:rPr lang="en" sz="1700"/>
              <a:t> police surveillance, medical transport of patients or transplants, firefighting, search and rescue, mountain rescue.</a:t>
            </a:r>
            <a:endParaRPr sz="1700"/>
          </a:p>
          <a:p>
            <a:pPr marL="0" lvl="0" indent="0" algn="l" rtl="0">
              <a:spcBef>
                <a:spcPts val="0"/>
              </a:spcBef>
              <a:spcAft>
                <a:spcPts val="0"/>
              </a:spcAft>
              <a:buNone/>
            </a:pPr>
            <a:r>
              <a:rPr lang="en" sz="1700" b="1"/>
              <a:t>Military:</a:t>
            </a:r>
            <a:r>
              <a:rPr lang="en" sz="1700"/>
              <a:t> spy drones, attack helicopters, special operations.</a:t>
            </a:r>
            <a:endParaRPr sz="1700"/>
          </a:p>
          <a:p>
            <a:pPr marL="0" lvl="0" indent="0" algn="l" rtl="0">
              <a:spcBef>
                <a:spcPts val="0"/>
              </a:spcBef>
              <a:spcAft>
                <a:spcPts val="0"/>
              </a:spcAft>
              <a:buNone/>
            </a:pPr>
            <a:r>
              <a:rPr lang="en" sz="1700" b="1"/>
              <a:t>Commercial:</a:t>
            </a:r>
            <a:r>
              <a:rPr lang="en" sz="1700"/>
              <a:t> transport of people and packages, tourism, drones.</a:t>
            </a:r>
            <a:endParaRPr sz="1700"/>
          </a:p>
          <a:p>
            <a:pPr marL="0" lvl="0" indent="0" algn="l" rtl="0">
              <a:spcBef>
                <a:spcPts val="0"/>
              </a:spcBef>
              <a:spcAft>
                <a:spcPts val="0"/>
              </a:spcAft>
              <a:buNone/>
            </a:pPr>
            <a:r>
              <a:rPr lang="en" sz="1700" b="1"/>
              <a:t>Agriculture:</a:t>
            </a:r>
            <a:r>
              <a:rPr lang="en" sz="1700"/>
              <a:t> applying fertilisers, pesticides, and herbicides.</a:t>
            </a:r>
            <a:endParaRPr sz="1700"/>
          </a:p>
          <a:p>
            <a:pPr marL="0" lvl="0" indent="0" algn="l" rtl="0">
              <a:spcBef>
                <a:spcPts val="0"/>
              </a:spcBef>
              <a:spcAft>
                <a:spcPts val="0"/>
              </a:spcAft>
              <a:buNone/>
            </a:pPr>
            <a:r>
              <a:rPr lang="en" sz="1700"/>
              <a:t>These applications involve both life saving and life improving scenarios. Helicopters have revolutionised many different industries and made many jobs much more efficient.</a:t>
            </a:r>
            <a:endParaRPr sz="1700"/>
          </a:p>
          <a:p>
            <a:pPr marL="0" lvl="0" indent="0" algn="l" rtl="0">
              <a:spcBef>
                <a:spcPts val="0"/>
              </a:spcBef>
              <a:spcAft>
                <a:spcPts val="0"/>
              </a:spcAft>
              <a:buNone/>
            </a:pPr>
            <a:endParaRPr sz="1700"/>
          </a:p>
        </p:txBody>
      </p:sp>
      <p:sp>
        <p:nvSpPr>
          <p:cNvPr id="550" name="Google Shape;550;p43"/>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Impact &amp; Application</a:t>
            </a:r>
            <a:endParaRPr>
              <a:solidFill>
                <a:schemeClr val="dk2"/>
              </a:solidFill>
            </a:endParaRPr>
          </a:p>
        </p:txBody>
      </p:sp>
      <p:pic>
        <p:nvPicPr>
          <p:cNvPr id="551" name="Google Shape;551;p43"/>
          <p:cNvPicPr preferRelativeResize="0"/>
          <p:nvPr/>
        </p:nvPicPr>
        <p:blipFill>
          <a:blip r:embed="rId3">
            <a:alphaModFix/>
          </a:blip>
          <a:stretch>
            <a:fillRect/>
          </a:stretch>
        </p:blipFill>
        <p:spPr>
          <a:xfrm>
            <a:off x="6518700" y="1227100"/>
            <a:ext cx="2421601" cy="1816201"/>
          </a:xfrm>
          <a:prstGeom prst="rect">
            <a:avLst/>
          </a:prstGeom>
          <a:noFill/>
          <a:ln>
            <a:noFill/>
          </a:ln>
        </p:spPr>
      </p:pic>
      <p:pic>
        <p:nvPicPr>
          <p:cNvPr id="552" name="Google Shape;552;p43"/>
          <p:cNvPicPr preferRelativeResize="0"/>
          <p:nvPr/>
        </p:nvPicPr>
        <p:blipFill>
          <a:blip r:embed="rId4">
            <a:alphaModFix/>
          </a:blip>
          <a:stretch>
            <a:fillRect/>
          </a:stretch>
        </p:blipFill>
        <p:spPr>
          <a:xfrm>
            <a:off x="6518700" y="3151175"/>
            <a:ext cx="2421601" cy="1461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6"/>
        <p:cNvGrpSpPr/>
        <p:nvPr/>
      </p:nvGrpSpPr>
      <p:grpSpPr>
        <a:xfrm>
          <a:off x="0" y="0"/>
          <a:ext cx="0" cy="0"/>
          <a:chOff x="0" y="0"/>
          <a:chExt cx="0" cy="0"/>
        </a:xfrm>
      </p:grpSpPr>
      <p:sp>
        <p:nvSpPr>
          <p:cNvPr id="557" name="Google Shape;557;p44"/>
          <p:cNvSpPr txBox="1">
            <a:spLocks noGrp="1"/>
          </p:cNvSpPr>
          <p:nvPr>
            <p:ph type="body" idx="1"/>
          </p:nvPr>
        </p:nvSpPr>
        <p:spPr>
          <a:xfrm>
            <a:off x="539400" y="1227100"/>
            <a:ext cx="5339400" cy="360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t>With the continually increasing population, single position take off and landings will become more and more advantageous due to the need for space. Companies are working on </a:t>
            </a:r>
            <a:r>
              <a:rPr lang="en" sz="1700" b="1"/>
              <a:t>autonomous helicopters</a:t>
            </a:r>
            <a:r>
              <a:rPr lang="en" sz="1700"/>
              <a:t> to make operations safer and more efficient. There is also research being done on </a:t>
            </a:r>
            <a:r>
              <a:rPr lang="en" sz="1700" b="1"/>
              <a:t>electric propulsion</a:t>
            </a:r>
            <a:r>
              <a:rPr lang="en" sz="1700"/>
              <a:t> to minimise environmental impact. The </a:t>
            </a:r>
            <a:r>
              <a:rPr lang="en" sz="1700" b="1"/>
              <a:t>military</a:t>
            </a:r>
            <a:r>
              <a:rPr lang="en" sz="1700"/>
              <a:t> is currently working on versatile helicopters with advanced capabilities.</a:t>
            </a:r>
            <a:endParaRPr sz="1700"/>
          </a:p>
        </p:txBody>
      </p:sp>
      <p:sp>
        <p:nvSpPr>
          <p:cNvPr id="558" name="Google Shape;558;p4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Research &amp; Future Applications</a:t>
            </a:r>
            <a:endParaRPr>
              <a:solidFill>
                <a:schemeClr val="dk2"/>
              </a:solidFill>
            </a:endParaRPr>
          </a:p>
        </p:txBody>
      </p:sp>
      <p:pic>
        <p:nvPicPr>
          <p:cNvPr id="559" name="Google Shape;559;p44"/>
          <p:cNvPicPr preferRelativeResize="0"/>
          <p:nvPr/>
        </p:nvPicPr>
        <p:blipFill>
          <a:blip r:embed="rId3">
            <a:alphaModFix/>
          </a:blip>
          <a:stretch>
            <a:fillRect/>
          </a:stretch>
        </p:blipFill>
        <p:spPr>
          <a:xfrm>
            <a:off x="6058425" y="1175775"/>
            <a:ext cx="2873201" cy="3830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5"/>
          <p:cNvSpPr txBox="1">
            <a:spLocks noGrp="1"/>
          </p:cNvSpPr>
          <p:nvPr>
            <p:ph type="body" idx="1"/>
          </p:nvPr>
        </p:nvSpPr>
        <p:spPr>
          <a:xfrm>
            <a:off x="539400" y="1227100"/>
            <a:ext cx="5339400" cy="360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dirty="0"/>
              <a:t>Find the rpm required for a 800kg helicopter to hover at sea level if:</a:t>
            </a:r>
            <a:endParaRPr sz="1700" dirty="0"/>
          </a:p>
          <a:p>
            <a:pPr marL="0" lvl="0" indent="0" algn="l" rtl="0">
              <a:spcBef>
                <a:spcPts val="0"/>
              </a:spcBef>
              <a:spcAft>
                <a:spcPts val="0"/>
              </a:spcAft>
              <a:buNone/>
            </a:pPr>
            <a:endParaRPr sz="1200" b="1" dirty="0"/>
          </a:p>
          <a:p>
            <a:pPr marL="0" lvl="0" indent="0" algn="l" rtl="0">
              <a:spcBef>
                <a:spcPts val="0"/>
              </a:spcBef>
              <a:spcAft>
                <a:spcPts val="0"/>
              </a:spcAft>
              <a:buNone/>
            </a:pPr>
            <a:r>
              <a:rPr lang="en" sz="1200" dirty="0"/>
              <a:t>V = velocity at the outermost of each of the blades 10m (diameter) blade.</a:t>
            </a:r>
            <a:endParaRPr sz="1200" dirty="0"/>
          </a:p>
          <a:p>
            <a:pPr marL="0" lvl="0" indent="0" algn="l" rtl="0">
              <a:spcBef>
                <a:spcPts val="0"/>
              </a:spcBef>
              <a:spcAft>
                <a:spcPts val="0"/>
              </a:spcAft>
              <a:buNone/>
            </a:pPr>
            <a:r>
              <a:rPr lang="en" sz="1200" dirty="0"/>
              <a:t>The width of the blade is 0.35m.</a:t>
            </a:r>
            <a:endParaRPr sz="1200" dirty="0"/>
          </a:p>
          <a:p>
            <a:pPr marL="0" lvl="0" indent="0" algn="l" rtl="0">
              <a:spcBef>
                <a:spcPts val="0"/>
              </a:spcBef>
              <a:spcAft>
                <a:spcPts val="0"/>
              </a:spcAft>
              <a:buNone/>
            </a:pPr>
            <a:r>
              <a:rPr lang="en" sz="1200" dirty="0"/>
              <a:t>The coefficient of lift for the helicopter is 0.12.</a:t>
            </a:r>
            <a:endParaRPr sz="1200" dirty="0"/>
          </a:p>
          <a:p>
            <a:pPr marL="0" lvl="0" indent="0" algn="l" rtl="0">
              <a:spcBef>
                <a:spcPts val="0"/>
              </a:spcBef>
              <a:spcAft>
                <a:spcPts val="0"/>
              </a:spcAft>
              <a:buNone/>
            </a:pPr>
            <a:endParaRPr sz="1200" dirty="0"/>
          </a:p>
          <a:p>
            <a:pPr marL="0" lvl="0" indent="0" algn="l" rtl="0">
              <a:spcBef>
                <a:spcPts val="0"/>
              </a:spcBef>
              <a:spcAft>
                <a:spcPts val="0"/>
              </a:spcAft>
              <a:buNone/>
            </a:pPr>
            <a:endParaRPr sz="1200" dirty="0"/>
          </a:p>
          <a:p>
            <a:pPr marL="0" lvl="0" indent="0" algn="l" rtl="0">
              <a:spcBef>
                <a:spcPts val="0"/>
              </a:spcBef>
              <a:spcAft>
                <a:spcPts val="0"/>
              </a:spcAft>
              <a:buNone/>
            </a:pPr>
            <a:r>
              <a:rPr lang="en" sz="1200" dirty="0"/>
              <a:t>((rpm/60)*2*pi*r = velocity at outermost section of blade)</a:t>
            </a:r>
            <a:endParaRPr sz="1200" dirty="0"/>
          </a:p>
          <a:p>
            <a:pPr marL="0" lvl="0" indent="0" algn="l" rtl="0">
              <a:spcBef>
                <a:spcPts val="0"/>
              </a:spcBef>
              <a:spcAft>
                <a:spcPts val="0"/>
              </a:spcAft>
              <a:buNone/>
            </a:pPr>
            <a:r>
              <a:rPr lang="en" sz="1200" dirty="0"/>
              <a:t>(You may need to search some things up)</a:t>
            </a:r>
            <a:endParaRPr sz="1200" dirty="0"/>
          </a:p>
        </p:txBody>
      </p:sp>
      <p:sp>
        <p:nvSpPr>
          <p:cNvPr id="565" name="Google Shape;565;p45"/>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Exam Question</a:t>
            </a:r>
            <a:endParaRPr>
              <a:solidFill>
                <a:schemeClr val="dk2"/>
              </a:solidFill>
            </a:endParaRPr>
          </a:p>
        </p:txBody>
      </p:sp>
      <p:sp>
        <p:nvSpPr>
          <p:cNvPr id="566" name="Google Shape;566;p45"/>
          <p:cNvSpPr txBox="1">
            <a:spLocks noGrp="1"/>
          </p:cNvSpPr>
          <p:nvPr>
            <p:ph type="body" idx="1"/>
          </p:nvPr>
        </p:nvSpPr>
        <p:spPr>
          <a:xfrm>
            <a:off x="624875" y="3330375"/>
            <a:ext cx="2629800" cy="27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200" b="1"/>
              <a:t>F</a:t>
            </a:r>
            <a:r>
              <a:rPr lang="en" sz="1200" b="1" baseline="-25000"/>
              <a:t>L</a:t>
            </a:r>
            <a:r>
              <a:rPr lang="en" sz="1200" b="1"/>
              <a:t>=½(ρ(v^2)S</a:t>
            </a:r>
            <a:r>
              <a:rPr lang="en" sz="1200" b="1" baseline="-25000"/>
              <a:t>ref</a:t>
            </a:r>
            <a:r>
              <a:rPr lang="en" sz="1200" b="1"/>
              <a:t>C</a:t>
            </a:r>
            <a:r>
              <a:rPr lang="en" sz="1200" b="1" baseline="-25000"/>
              <a:t>L</a:t>
            </a:r>
            <a:r>
              <a:rPr lang="en" sz="1200" b="1"/>
              <a:t>)</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Google Shape;478;p34"/>
          <p:cNvSpPr txBox="1">
            <a:spLocks noGrp="1"/>
          </p:cNvSpPr>
          <p:nvPr>
            <p:ph type="body" idx="1"/>
          </p:nvPr>
        </p:nvSpPr>
        <p:spPr>
          <a:xfrm>
            <a:off x="985324" y="1377850"/>
            <a:ext cx="3931500" cy="302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t>For many centuries, humans have been chasing the concept of flight. Methods to achieve this dream evolved throughout history eventually leading to spinning wings to generate lift in helicopters. These machines allow for easy air travel, and can take off and land from anywhere. Today, helicopters are among the most popular methods of transportation.</a:t>
            </a:r>
            <a:endParaRPr sz="1700"/>
          </a:p>
        </p:txBody>
      </p:sp>
      <p:sp>
        <p:nvSpPr>
          <p:cNvPr id="479" name="Google Shape;479;p34"/>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Introduction</a:t>
            </a:r>
            <a:endParaRPr>
              <a:solidFill>
                <a:schemeClr val="dk2"/>
              </a:solidFill>
            </a:endParaRPr>
          </a:p>
        </p:txBody>
      </p:sp>
      <p:pic>
        <p:nvPicPr>
          <p:cNvPr id="480" name="Google Shape;480;p34"/>
          <p:cNvPicPr preferRelativeResize="0"/>
          <p:nvPr/>
        </p:nvPicPr>
        <p:blipFill>
          <a:blip r:embed="rId3">
            <a:alphaModFix/>
          </a:blip>
          <a:stretch>
            <a:fillRect/>
          </a:stretch>
        </p:blipFill>
        <p:spPr>
          <a:xfrm>
            <a:off x="5114650" y="1663201"/>
            <a:ext cx="3413676" cy="22757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35"/>
          <p:cNvSpPr txBox="1">
            <a:spLocks noGrp="1"/>
          </p:cNvSpPr>
          <p:nvPr>
            <p:ph type="body" idx="1"/>
          </p:nvPr>
        </p:nvSpPr>
        <p:spPr>
          <a:xfrm>
            <a:off x="539400" y="1313700"/>
            <a:ext cx="5535000" cy="302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t>On November 13 1907 (around the time Einstein published special relativity) the first successful helicopter flew… for a few seconds. French pioneer Paul Cornu invented the first working helicopter. Whilst this prototype was able to lift itself off the ground, it had to be held in position by people - it could not move by itself. Investigations into fixed wing flight and small toys that functioned like helicopters ultimately helped the invention of the helicopter.</a:t>
            </a:r>
            <a:endParaRPr sz="1700"/>
          </a:p>
        </p:txBody>
      </p:sp>
      <p:sp>
        <p:nvSpPr>
          <p:cNvPr id="486" name="Google Shape;486;p35"/>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Discovery &amp; Discoverer</a:t>
            </a:r>
            <a:endParaRPr>
              <a:solidFill>
                <a:schemeClr val="dk2"/>
              </a:solidFill>
            </a:endParaRPr>
          </a:p>
        </p:txBody>
      </p:sp>
      <p:pic>
        <p:nvPicPr>
          <p:cNvPr id="487" name="Google Shape;487;p35"/>
          <p:cNvPicPr preferRelativeResize="0"/>
          <p:nvPr/>
        </p:nvPicPr>
        <p:blipFill>
          <a:blip r:embed="rId3">
            <a:alphaModFix/>
          </a:blip>
          <a:stretch>
            <a:fillRect/>
          </a:stretch>
        </p:blipFill>
        <p:spPr>
          <a:xfrm>
            <a:off x="6309200" y="1208525"/>
            <a:ext cx="2282585" cy="3020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6"/>
          <p:cNvSpPr txBox="1">
            <a:spLocks noGrp="1"/>
          </p:cNvSpPr>
          <p:nvPr>
            <p:ph type="title" idx="4294967295"/>
          </p:nvPr>
        </p:nvSpPr>
        <p:spPr>
          <a:xfrm>
            <a:off x="539400" y="124350"/>
            <a:ext cx="8065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Diagram of forces (Flying up and down)</a:t>
            </a:r>
            <a:endParaRPr>
              <a:solidFill>
                <a:schemeClr val="dk1"/>
              </a:solidFill>
            </a:endParaRPr>
          </a:p>
        </p:txBody>
      </p:sp>
      <p:pic>
        <p:nvPicPr>
          <p:cNvPr id="493" name="Google Shape;493;p36"/>
          <p:cNvPicPr preferRelativeResize="0"/>
          <p:nvPr/>
        </p:nvPicPr>
        <p:blipFill>
          <a:blip r:embed="rId3">
            <a:alphaModFix/>
          </a:blip>
          <a:stretch>
            <a:fillRect/>
          </a:stretch>
        </p:blipFill>
        <p:spPr>
          <a:xfrm>
            <a:off x="152400" y="849450"/>
            <a:ext cx="6401817" cy="4141649"/>
          </a:xfrm>
          <a:prstGeom prst="rect">
            <a:avLst/>
          </a:prstGeom>
          <a:noFill/>
          <a:ln>
            <a:noFill/>
          </a:ln>
        </p:spPr>
      </p:pic>
      <p:sp>
        <p:nvSpPr>
          <p:cNvPr id="494" name="Google Shape;494;p36"/>
          <p:cNvSpPr txBox="1">
            <a:spLocks noGrp="1"/>
          </p:cNvSpPr>
          <p:nvPr>
            <p:ph type="subTitle" idx="4294967295"/>
          </p:nvPr>
        </p:nvSpPr>
        <p:spPr>
          <a:xfrm>
            <a:off x="6815250" y="1206875"/>
            <a:ext cx="2029800" cy="378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a:t>
            </a:r>
            <a:r>
              <a:rPr lang="en" baseline="-25000"/>
              <a:t>L</a:t>
            </a:r>
            <a:r>
              <a:rPr lang="en"/>
              <a:t>-Lift</a:t>
            </a:r>
            <a:endParaRPr/>
          </a:p>
          <a:p>
            <a:pPr marL="0" lvl="0" indent="0" algn="l" rtl="0">
              <a:spcBef>
                <a:spcPts val="0"/>
              </a:spcBef>
              <a:spcAft>
                <a:spcPts val="0"/>
              </a:spcAft>
              <a:buNone/>
            </a:pPr>
            <a:r>
              <a:rPr lang="en"/>
              <a:t>F</a:t>
            </a:r>
            <a:r>
              <a:rPr lang="en" baseline="-25000"/>
              <a:t>D</a:t>
            </a:r>
            <a:r>
              <a:rPr lang="en"/>
              <a:t>-Drag/Air resistance</a:t>
            </a:r>
            <a:endParaRPr/>
          </a:p>
          <a:p>
            <a:pPr marL="0" lvl="0" indent="0" algn="l" rtl="0">
              <a:spcBef>
                <a:spcPts val="0"/>
              </a:spcBef>
              <a:spcAft>
                <a:spcPts val="0"/>
              </a:spcAft>
              <a:buNone/>
            </a:pPr>
            <a:r>
              <a:rPr lang="en"/>
              <a:t>F</a:t>
            </a:r>
            <a:r>
              <a:rPr lang="en" baseline="-25000"/>
              <a:t>TT</a:t>
            </a:r>
            <a:r>
              <a:rPr lang="en"/>
              <a:t>-Tail thrust</a:t>
            </a:r>
            <a:endParaRPr/>
          </a:p>
          <a:p>
            <a:pPr marL="0" lvl="0" indent="0" algn="l" rtl="0">
              <a:spcBef>
                <a:spcPts val="0"/>
              </a:spcBef>
              <a:spcAft>
                <a:spcPts val="0"/>
              </a:spcAft>
              <a:buNone/>
            </a:pPr>
            <a:endParaRPr/>
          </a:p>
          <a:p>
            <a:pPr marL="0" lvl="0" indent="0" algn="l" rtl="0">
              <a:spcBef>
                <a:spcPts val="0"/>
              </a:spcBef>
              <a:spcAft>
                <a:spcPts val="0"/>
              </a:spcAft>
              <a:buNone/>
            </a:pPr>
            <a:r>
              <a:rPr lang="en"/>
              <a:t>F</a:t>
            </a:r>
            <a:r>
              <a:rPr lang="en" baseline="-25000"/>
              <a:t>RT</a:t>
            </a:r>
            <a:r>
              <a:rPr lang="en"/>
              <a:t>-Rotor torque</a:t>
            </a:r>
            <a:endParaRPr/>
          </a:p>
          <a:p>
            <a:pPr marL="0" lvl="0" indent="0" algn="l" rtl="0">
              <a:spcBef>
                <a:spcPts val="0"/>
              </a:spcBef>
              <a:spcAft>
                <a:spcPts val="0"/>
              </a:spcAft>
              <a:buNone/>
            </a:pPr>
            <a:r>
              <a:rPr lang="en"/>
              <a:t>F</a:t>
            </a:r>
            <a:r>
              <a:rPr lang="en" baseline="-25000"/>
              <a:t>RAT</a:t>
            </a:r>
            <a:r>
              <a:rPr lang="en"/>
              <a:t>-Rotor anti-torque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8"/>
        <p:cNvGrpSpPr/>
        <p:nvPr/>
      </p:nvGrpSpPr>
      <p:grpSpPr>
        <a:xfrm>
          <a:off x="0" y="0"/>
          <a:ext cx="0" cy="0"/>
          <a:chOff x="0" y="0"/>
          <a:chExt cx="0" cy="0"/>
        </a:xfrm>
      </p:grpSpPr>
      <p:sp>
        <p:nvSpPr>
          <p:cNvPr id="499" name="Google Shape;499;p37"/>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Why doesn’t the helicopter spin?</a:t>
            </a:r>
            <a:endParaRPr>
              <a:solidFill>
                <a:schemeClr val="dk2"/>
              </a:solidFill>
            </a:endParaRPr>
          </a:p>
        </p:txBody>
      </p:sp>
      <p:sp>
        <p:nvSpPr>
          <p:cNvPr id="500" name="Google Shape;500;p37"/>
          <p:cNvSpPr/>
          <p:nvPr/>
        </p:nvSpPr>
        <p:spPr>
          <a:xfrm>
            <a:off x="4124931" y="1928264"/>
            <a:ext cx="2133218" cy="338702"/>
          </a:xfrm>
          <a:custGeom>
            <a:avLst/>
            <a:gdLst/>
            <a:ahLst/>
            <a:cxnLst/>
            <a:rect l="l" t="t" r="r" b="b"/>
            <a:pathLst>
              <a:path w="50217" h="7023" extrusionOk="0">
                <a:moveTo>
                  <a:pt x="25108" y="1"/>
                </a:moveTo>
                <a:cubicBezTo>
                  <a:pt x="21300" y="1"/>
                  <a:pt x="17492" y="1237"/>
                  <a:pt x="15020" y="3709"/>
                </a:cubicBezTo>
                <a:cubicBezTo>
                  <a:pt x="13484" y="2533"/>
                  <a:pt x="12160" y="2071"/>
                  <a:pt x="10986" y="2071"/>
                </a:cubicBezTo>
                <a:cubicBezTo>
                  <a:pt x="8931" y="2071"/>
                  <a:pt x="7332" y="3485"/>
                  <a:pt x="5853" y="4965"/>
                </a:cubicBezTo>
                <a:cubicBezTo>
                  <a:pt x="5079" y="4711"/>
                  <a:pt x="4398" y="4607"/>
                  <a:pt x="3800" y="4607"/>
                </a:cubicBezTo>
                <a:cubicBezTo>
                  <a:pt x="934" y="4607"/>
                  <a:pt x="0" y="7023"/>
                  <a:pt x="0" y="7023"/>
                </a:cubicBezTo>
                <a:lnTo>
                  <a:pt x="50216" y="7023"/>
                </a:lnTo>
                <a:cubicBezTo>
                  <a:pt x="50216" y="7023"/>
                  <a:pt x="49283" y="4607"/>
                  <a:pt x="46416" y="4607"/>
                </a:cubicBezTo>
                <a:cubicBezTo>
                  <a:pt x="45819" y="4607"/>
                  <a:pt x="45137" y="4711"/>
                  <a:pt x="44363" y="4965"/>
                </a:cubicBezTo>
                <a:cubicBezTo>
                  <a:pt x="42884" y="3485"/>
                  <a:pt x="41285" y="2071"/>
                  <a:pt x="39230" y="2071"/>
                </a:cubicBezTo>
                <a:cubicBezTo>
                  <a:pt x="38056" y="2071"/>
                  <a:pt x="36732" y="2533"/>
                  <a:pt x="35197" y="3709"/>
                </a:cubicBezTo>
                <a:cubicBezTo>
                  <a:pt x="32725" y="1237"/>
                  <a:pt x="28916" y="1"/>
                  <a:pt x="25108" y="1"/>
                </a:cubicBezTo>
                <a:close/>
              </a:path>
            </a:pathLst>
          </a:custGeom>
          <a:gradFill>
            <a:gsLst>
              <a:gs pos="0">
                <a:srgbClr val="FEFAF9">
                  <a:alpha val="18823"/>
                </a:srgbClr>
              </a:gs>
              <a:gs pos="100000">
                <a:srgbClr val="FEFAF9"/>
              </a:gs>
            </a:gsLst>
            <a:lin ang="80993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txBox="1">
            <a:spLocks noGrp="1"/>
          </p:cNvSpPr>
          <p:nvPr>
            <p:ph type="subTitle" idx="3"/>
          </p:nvPr>
        </p:nvSpPr>
        <p:spPr>
          <a:xfrm>
            <a:off x="539400" y="1707100"/>
            <a:ext cx="3644400" cy="258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According to Newton’s third law: without the tail rotor, the body of the helicopter should spin the opposite way of the rotor.</a:t>
            </a:r>
            <a:endParaRPr/>
          </a:p>
          <a:p>
            <a:pPr marL="0" lvl="0" indent="0" algn="ctr" rtl="0">
              <a:spcBef>
                <a:spcPts val="0"/>
              </a:spcBef>
              <a:spcAft>
                <a:spcPts val="0"/>
              </a:spcAft>
              <a:buNone/>
            </a:pPr>
            <a:endParaRPr/>
          </a:p>
          <a:p>
            <a:pPr marL="0" lvl="0" indent="0" algn="ctr" rtl="0">
              <a:spcBef>
                <a:spcPts val="0"/>
              </a:spcBef>
              <a:spcAft>
                <a:spcPts val="0"/>
              </a:spcAft>
              <a:buNone/>
            </a:pPr>
            <a:r>
              <a:rPr lang="en"/>
              <a:t>However, the tail rotor produces an equal force that prevents the helicopter from spinning.</a:t>
            </a:r>
            <a:endParaRPr/>
          </a:p>
        </p:txBody>
      </p:sp>
      <p:pic>
        <p:nvPicPr>
          <p:cNvPr id="502" name="Google Shape;502;p37"/>
          <p:cNvPicPr preferRelativeResize="0"/>
          <p:nvPr/>
        </p:nvPicPr>
        <p:blipFill>
          <a:blip r:embed="rId3">
            <a:alphaModFix/>
          </a:blip>
          <a:stretch>
            <a:fillRect/>
          </a:stretch>
        </p:blipFill>
        <p:spPr>
          <a:xfrm>
            <a:off x="4521875" y="1582702"/>
            <a:ext cx="4145876" cy="324340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38"/>
          <p:cNvSpPr txBox="1">
            <a:spLocks noGrp="1"/>
          </p:cNvSpPr>
          <p:nvPr>
            <p:ph type="body" idx="1"/>
          </p:nvPr>
        </p:nvSpPr>
        <p:spPr>
          <a:xfrm>
            <a:off x="4339075" y="1182500"/>
            <a:ext cx="4688100" cy="192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wings are shaped in such a way that air travelling over the top moves faster than air travelling below the wing. According to Bernoulli’s principle,</a:t>
            </a:r>
            <a:endParaRPr/>
          </a:p>
          <a:p>
            <a:pPr marL="2743200" lvl="0" indent="0" algn="l" rtl="0">
              <a:spcBef>
                <a:spcPts val="0"/>
              </a:spcBef>
              <a:spcAft>
                <a:spcPts val="0"/>
              </a:spcAft>
              <a:buNone/>
            </a:pPr>
            <a:endParaRPr/>
          </a:p>
          <a:p>
            <a:pPr marL="2743200" lvl="0" indent="0" algn="l" rtl="0">
              <a:spcBef>
                <a:spcPts val="0"/>
              </a:spcBef>
              <a:spcAft>
                <a:spcPts val="0"/>
              </a:spcAft>
              <a:buNone/>
            </a:pPr>
            <a:r>
              <a:rPr lang="en"/>
              <a:t>this causes the pressure to decrease above and increase below the wing. This difference causes lift.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508" name="Google Shape;508;p38"/>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Lift (Bernoulli’s Principle)</a:t>
            </a:r>
            <a:endParaRPr>
              <a:solidFill>
                <a:schemeClr val="lt1"/>
              </a:solidFill>
            </a:endParaRPr>
          </a:p>
        </p:txBody>
      </p:sp>
      <p:pic>
        <p:nvPicPr>
          <p:cNvPr id="509" name="Google Shape;509;p38"/>
          <p:cNvPicPr preferRelativeResize="0"/>
          <p:nvPr/>
        </p:nvPicPr>
        <p:blipFill>
          <a:blip r:embed="rId3">
            <a:alphaModFix/>
          </a:blip>
          <a:stretch>
            <a:fillRect/>
          </a:stretch>
        </p:blipFill>
        <p:spPr>
          <a:xfrm>
            <a:off x="306875" y="1702775"/>
            <a:ext cx="3848100" cy="2819400"/>
          </a:xfrm>
          <a:prstGeom prst="rect">
            <a:avLst/>
          </a:prstGeom>
          <a:noFill/>
          <a:ln>
            <a:noFill/>
          </a:ln>
        </p:spPr>
      </p:pic>
      <p:sp>
        <p:nvSpPr>
          <p:cNvPr id="510" name="Google Shape;510;p38"/>
          <p:cNvSpPr txBox="1">
            <a:spLocks noGrp="1"/>
          </p:cNvSpPr>
          <p:nvPr>
            <p:ph type="body" idx="1"/>
          </p:nvPr>
        </p:nvSpPr>
        <p:spPr>
          <a:xfrm>
            <a:off x="916625" y="1285463"/>
            <a:ext cx="2628600" cy="41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Cross Section of Helicopter Blade</a:t>
            </a:r>
            <a:endParaRPr/>
          </a:p>
        </p:txBody>
      </p:sp>
      <p:pic>
        <p:nvPicPr>
          <p:cNvPr id="511" name="Google Shape;511;p38"/>
          <p:cNvPicPr preferRelativeResize="0"/>
          <p:nvPr/>
        </p:nvPicPr>
        <p:blipFill>
          <a:blip r:embed="rId4">
            <a:alphaModFix/>
          </a:blip>
          <a:stretch>
            <a:fillRect/>
          </a:stretch>
        </p:blipFill>
        <p:spPr>
          <a:xfrm>
            <a:off x="4406375" y="1876788"/>
            <a:ext cx="2468100" cy="1130425"/>
          </a:xfrm>
          <a:prstGeom prst="rect">
            <a:avLst/>
          </a:prstGeom>
          <a:noFill/>
          <a:ln>
            <a:noFill/>
          </a:ln>
        </p:spPr>
      </p:pic>
      <p:sp>
        <p:nvSpPr>
          <p:cNvPr id="512" name="Google Shape;512;p38"/>
          <p:cNvSpPr txBox="1">
            <a:spLocks noGrp="1"/>
          </p:cNvSpPr>
          <p:nvPr>
            <p:ph type="body" idx="1"/>
          </p:nvPr>
        </p:nvSpPr>
        <p:spPr>
          <a:xfrm>
            <a:off x="4339075" y="3342850"/>
            <a:ext cx="4351500" cy="16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lift equation is given by:</a:t>
            </a:r>
            <a:endParaRPr/>
          </a:p>
          <a:p>
            <a:pPr marL="0" lvl="0" indent="0" algn="l" rtl="0">
              <a:spcBef>
                <a:spcPts val="0"/>
              </a:spcBef>
              <a:spcAft>
                <a:spcPts val="0"/>
              </a:spcAft>
              <a:buNone/>
            </a:pPr>
            <a:r>
              <a:rPr lang="en" b="1"/>
              <a:t>F</a:t>
            </a:r>
            <a:r>
              <a:rPr lang="en" b="1" baseline="-25000"/>
              <a:t>L</a:t>
            </a:r>
            <a:r>
              <a:rPr lang="en" b="1"/>
              <a:t>=½(ρ(v^2)S</a:t>
            </a:r>
            <a:r>
              <a:rPr lang="en" b="1" baseline="-25000"/>
              <a:t>ref</a:t>
            </a:r>
            <a:r>
              <a:rPr lang="en" b="1"/>
              <a:t>C</a:t>
            </a:r>
            <a:r>
              <a:rPr lang="en" b="1" baseline="-25000"/>
              <a:t>L</a:t>
            </a:r>
            <a:r>
              <a:rPr lang="en" b="1"/>
              <a:t>)</a:t>
            </a:r>
            <a:endParaRPr b="1"/>
          </a:p>
          <a:p>
            <a:pPr marL="0" lvl="0" indent="0" algn="l" rtl="0">
              <a:spcBef>
                <a:spcPts val="0"/>
              </a:spcBef>
              <a:spcAft>
                <a:spcPts val="0"/>
              </a:spcAft>
              <a:buNone/>
            </a:pPr>
            <a:r>
              <a:rPr lang="en"/>
              <a:t>Where ρ = density of air, v = velocity of blades, </a:t>
            </a:r>
            <a:endParaRPr/>
          </a:p>
          <a:p>
            <a:pPr marL="0" lvl="0" indent="0" algn="l" rtl="0">
              <a:spcBef>
                <a:spcPts val="0"/>
              </a:spcBef>
              <a:spcAft>
                <a:spcPts val="0"/>
              </a:spcAft>
              <a:buNone/>
            </a:pPr>
            <a:r>
              <a:rPr lang="en"/>
              <a:t>S</a:t>
            </a:r>
            <a:r>
              <a:rPr lang="en" baseline="-25000"/>
              <a:t>ref </a:t>
            </a:r>
            <a:r>
              <a:rPr lang="en"/>
              <a:t>= area of the blades, C</a:t>
            </a:r>
            <a:r>
              <a:rPr lang="en" baseline="-25000"/>
              <a:t>L</a:t>
            </a:r>
            <a:r>
              <a:rPr lang="en"/>
              <a:t> = coefficient of lift (typically obtained through experimentation but can be estimated) - affected by blade shape and angle of attack (AOA)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39"/>
          <p:cNvSpPr txBox="1">
            <a:spLocks noGrp="1"/>
          </p:cNvSpPr>
          <p:nvPr>
            <p:ph type="body" idx="1"/>
          </p:nvPr>
        </p:nvSpPr>
        <p:spPr>
          <a:xfrm>
            <a:off x="2887525" y="1231400"/>
            <a:ext cx="5444700" cy="199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a:t>F</a:t>
            </a:r>
            <a:r>
              <a:rPr lang="en" sz="1500" b="1" baseline="-25000"/>
              <a:t>G</a:t>
            </a:r>
            <a:r>
              <a:rPr lang="en" sz="1500" b="1"/>
              <a:t>=G(m</a:t>
            </a:r>
            <a:r>
              <a:rPr lang="en" sz="1500" b="1" baseline="-25000"/>
              <a:t>1</a:t>
            </a:r>
            <a:r>
              <a:rPr lang="en" sz="1500" b="1"/>
              <a:t>m</a:t>
            </a:r>
            <a:r>
              <a:rPr lang="en" sz="1500" b="1" baseline="-25000"/>
              <a:t>2</a:t>
            </a:r>
            <a:r>
              <a:rPr lang="en" sz="1500" b="1"/>
              <a:t>)/r^2</a:t>
            </a:r>
            <a:endParaRPr sz="1500" b="1"/>
          </a:p>
          <a:p>
            <a:pPr marL="0" lvl="0" indent="0" algn="l" rtl="0">
              <a:spcBef>
                <a:spcPts val="0"/>
              </a:spcBef>
              <a:spcAft>
                <a:spcPts val="0"/>
              </a:spcAft>
              <a:buNone/>
            </a:pPr>
            <a:r>
              <a:rPr lang="en" sz="1500"/>
              <a:t>Where G = 6.67*10^-11, m1 = mass of helicopter, m2 = mass of Earth, r = distance from centers of Earth and helicopter</a:t>
            </a:r>
            <a:endParaRPr sz="1500"/>
          </a:p>
          <a:p>
            <a:pPr marL="0" lvl="0" indent="0" algn="l" rtl="0">
              <a:spcBef>
                <a:spcPts val="0"/>
              </a:spcBef>
              <a:spcAft>
                <a:spcPts val="0"/>
              </a:spcAft>
              <a:buNone/>
            </a:pPr>
            <a:r>
              <a:rPr lang="en" sz="1500" b="1"/>
              <a:t>F</a:t>
            </a:r>
            <a:r>
              <a:rPr lang="en" sz="1500" b="1" baseline="-25000"/>
              <a:t>D</a:t>
            </a:r>
            <a:r>
              <a:rPr lang="en" sz="1500" b="1"/>
              <a:t>=½(ρ(v^2)C</a:t>
            </a:r>
            <a:r>
              <a:rPr lang="en" sz="1500" b="1" baseline="-25000"/>
              <a:t>D</a:t>
            </a:r>
            <a:r>
              <a:rPr lang="en" sz="1500" b="1"/>
              <a:t>A)</a:t>
            </a:r>
            <a:endParaRPr sz="1500" b="1"/>
          </a:p>
          <a:p>
            <a:pPr marL="0" lvl="0" indent="0" algn="l" rtl="0">
              <a:spcBef>
                <a:spcPts val="0"/>
              </a:spcBef>
              <a:spcAft>
                <a:spcPts val="0"/>
              </a:spcAft>
              <a:buNone/>
            </a:pPr>
            <a:r>
              <a:rPr lang="en" sz="1500"/>
              <a:t>Where ρ = density of air, v = velocity of helicopter, C</a:t>
            </a:r>
            <a:r>
              <a:rPr lang="en" sz="1500" baseline="-25000"/>
              <a:t>D</a:t>
            </a:r>
            <a:r>
              <a:rPr lang="en" sz="1500"/>
              <a:t> = coefficient of drag (typically obtained through experimentation but can be estimated), A = cross sectional area of helicopter</a:t>
            </a:r>
            <a:endParaRPr sz="1500"/>
          </a:p>
          <a:p>
            <a:pPr marL="0" lvl="0" indent="0" algn="l" rtl="0">
              <a:spcBef>
                <a:spcPts val="0"/>
              </a:spcBef>
              <a:spcAft>
                <a:spcPts val="0"/>
              </a:spcAft>
              <a:buNone/>
            </a:pPr>
            <a:endParaRPr sz="1500"/>
          </a:p>
          <a:p>
            <a:pPr marL="0" lvl="0" indent="0" algn="l" rtl="0">
              <a:spcBef>
                <a:spcPts val="0"/>
              </a:spcBef>
              <a:spcAft>
                <a:spcPts val="0"/>
              </a:spcAft>
              <a:buNone/>
            </a:pPr>
            <a:endParaRPr sz="1500"/>
          </a:p>
        </p:txBody>
      </p:sp>
      <p:sp>
        <p:nvSpPr>
          <p:cNvPr id="518" name="Google Shape;518;p39"/>
          <p:cNvSpPr txBox="1">
            <a:spLocks noGrp="1"/>
          </p:cNvSpPr>
          <p:nvPr>
            <p:ph type="title"/>
          </p:nvPr>
        </p:nvSpPr>
        <p:spPr>
          <a:xfrm>
            <a:off x="539400" y="445025"/>
            <a:ext cx="80652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Air Resistance and Weight</a:t>
            </a:r>
            <a:endParaRPr>
              <a:solidFill>
                <a:schemeClr val="lt1"/>
              </a:solidFill>
            </a:endParaRPr>
          </a:p>
        </p:txBody>
      </p:sp>
      <p:pic>
        <p:nvPicPr>
          <p:cNvPr id="519" name="Google Shape;519;p39"/>
          <p:cNvPicPr preferRelativeResize="0"/>
          <p:nvPr/>
        </p:nvPicPr>
        <p:blipFill>
          <a:blip r:embed="rId3">
            <a:alphaModFix/>
          </a:blip>
          <a:stretch>
            <a:fillRect/>
          </a:stretch>
        </p:blipFill>
        <p:spPr>
          <a:xfrm>
            <a:off x="346324" y="1231400"/>
            <a:ext cx="2311150" cy="3512001"/>
          </a:xfrm>
          <a:prstGeom prst="rect">
            <a:avLst/>
          </a:prstGeom>
          <a:noFill/>
          <a:ln>
            <a:noFill/>
          </a:ln>
        </p:spPr>
      </p:pic>
      <p:pic>
        <p:nvPicPr>
          <p:cNvPr id="520" name="Google Shape;520;p39"/>
          <p:cNvPicPr preferRelativeResize="0"/>
          <p:nvPr/>
        </p:nvPicPr>
        <p:blipFill>
          <a:blip r:embed="rId4">
            <a:alphaModFix/>
          </a:blip>
          <a:stretch>
            <a:fillRect/>
          </a:stretch>
        </p:blipFill>
        <p:spPr>
          <a:xfrm>
            <a:off x="2771675" y="3296725"/>
            <a:ext cx="5037961" cy="1446675"/>
          </a:xfrm>
          <a:prstGeom prst="rect">
            <a:avLst/>
          </a:prstGeom>
          <a:noFill/>
          <a:ln>
            <a:noFill/>
          </a:ln>
        </p:spPr>
      </p:pic>
      <p:sp>
        <p:nvSpPr>
          <p:cNvPr id="521" name="Google Shape;521;p39"/>
          <p:cNvSpPr txBox="1">
            <a:spLocks noGrp="1"/>
          </p:cNvSpPr>
          <p:nvPr>
            <p:ph type="body" idx="1"/>
          </p:nvPr>
        </p:nvSpPr>
        <p:spPr>
          <a:xfrm>
            <a:off x="7923825" y="3528425"/>
            <a:ext cx="1167900" cy="199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-&gt; Can calculate air density as a function of height</a:t>
            </a:r>
            <a:endParaRPr sz="15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40"/>
          <p:cNvSpPr txBox="1">
            <a:spLocks noGrp="1"/>
          </p:cNvSpPr>
          <p:nvPr>
            <p:ph type="title" idx="4294967295"/>
          </p:nvPr>
        </p:nvSpPr>
        <p:spPr>
          <a:xfrm>
            <a:off x="473700" y="445025"/>
            <a:ext cx="6055200" cy="61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212121"/>
                </a:solidFill>
              </a:rPr>
              <a:t>How does the helicopter move?</a:t>
            </a:r>
            <a:endParaRPr>
              <a:solidFill>
                <a:srgbClr val="212121"/>
              </a:solidFill>
            </a:endParaRPr>
          </a:p>
        </p:txBody>
      </p:sp>
      <p:pic>
        <p:nvPicPr>
          <p:cNvPr id="527" name="Google Shape;527;p40"/>
          <p:cNvPicPr preferRelativeResize="0"/>
          <p:nvPr/>
        </p:nvPicPr>
        <p:blipFill>
          <a:blip r:embed="rId3">
            <a:alphaModFix/>
          </a:blip>
          <a:stretch>
            <a:fillRect/>
          </a:stretch>
        </p:blipFill>
        <p:spPr>
          <a:xfrm>
            <a:off x="421300" y="1058225"/>
            <a:ext cx="5647674" cy="3186701"/>
          </a:xfrm>
          <a:prstGeom prst="rect">
            <a:avLst/>
          </a:prstGeom>
          <a:noFill/>
          <a:ln>
            <a:noFill/>
          </a:ln>
        </p:spPr>
      </p:pic>
      <p:pic>
        <p:nvPicPr>
          <p:cNvPr id="528" name="Google Shape;528;p40"/>
          <p:cNvPicPr preferRelativeResize="0"/>
          <p:nvPr/>
        </p:nvPicPr>
        <p:blipFill>
          <a:blip r:embed="rId4">
            <a:alphaModFix/>
          </a:blip>
          <a:stretch>
            <a:fillRect/>
          </a:stretch>
        </p:blipFill>
        <p:spPr>
          <a:xfrm>
            <a:off x="4483150" y="3569101"/>
            <a:ext cx="3697498" cy="1059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41"/>
          <p:cNvSpPr txBox="1">
            <a:spLocks noGrp="1"/>
          </p:cNvSpPr>
          <p:nvPr>
            <p:ph type="title" idx="4294967295"/>
          </p:nvPr>
        </p:nvSpPr>
        <p:spPr>
          <a:xfrm>
            <a:off x="539400" y="445025"/>
            <a:ext cx="8065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212121"/>
                </a:solidFill>
              </a:rPr>
              <a:t>Following the blade (FR):</a:t>
            </a:r>
            <a:endParaRPr>
              <a:solidFill>
                <a:srgbClr val="212121"/>
              </a:solidFill>
            </a:endParaRPr>
          </a:p>
        </p:txBody>
      </p:sp>
      <p:pic>
        <p:nvPicPr>
          <p:cNvPr id="534" name="Google Shape;534;p41"/>
          <p:cNvPicPr preferRelativeResize="0"/>
          <p:nvPr/>
        </p:nvPicPr>
        <p:blipFill rotWithShape="1">
          <a:blip r:embed="rId3">
            <a:alphaModFix/>
          </a:blip>
          <a:srcRect l="66496" b="10071"/>
          <a:stretch/>
        </p:blipFill>
        <p:spPr>
          <a:xfrm>
            <a:off x="6875150" y="1170125"/>
            <a:ext cx="2076251" cy="3705928"/>
          </a:xfrm>
          <a:prstGeom prst="rect">
            <a:avLst/>
          </a:prstGeom>
          <a:noFill/>
          <a:ln>
            <a:noFill/>
          </a:ln>
        </p:spPr>
      </p:pic>
      <p:pic>
        <p:nvPicPr>
          <p:cNvPr id="535" name="Google Shape;535;p41"/>
          <p:cNvPicPr preferRelativeResize="0"/>
          <p:nvPr/>
        </p:nvPicPr>
        <p:blipFill>
          <a:blip r:embed="rId4">
            <a:alphaModFix/>
          </a:blip>
          <a:stretch>
            <a:fillRect/>
          </a:stretch>
        </p:blipFill>
        <p:spPr>
          <a:xfrm>
            <a:off x="562048" y="1170125"/>
            <a:ext cx="5211778" cy="3908800"/>
          </a:xfrm>
          <a:prstGeom prst="rect">
            <a:avLst/>
          </a:prstGeom>
          <a:noFill/>
          <a:ln>
            <a:noFill/>
          </a:ln>
        </p:spPr>
      </p:pic>
    </p:spTree>
  </p:cSld>
  <p:clrMapOvr>
    <a:masterClrMapping/>
  </p:clrMapOvr>
</p:sld>
</file>

<file path=ppt/theme/theme1.xml><?xml version="1.0" encoding="utf-8"?>
<a:theme xmlns:a="http://schemas.openxmlformats.org/drawingml/2006/main" name="Airplane History Thesis by Slidesgo">
  <a:themeElements>
    <a:clrScheme name="Simple Light">
      <a:dk1>
        <a:srgbClr val="213363"/>
      </a:dk1>
      <a:lt1>
        <a:srgbClr val="FFFFFF"/>
      </a:lt1>
      <a:dk2>
        <a:srgbClr val="9AB3E3"/>
      </a:dk2>
      <a:lt2>
        <a:srgbClr val="4A6CAF"/>
      </a:lt2>
      <a:accent1>
        <a:srgbClr val="304F9B"/>
      </a:accent1>
      <a:accent2>
        <a:srgbClr val="B9C5BC"/>
      </a:accent2>
      <a:accent3>
        <a:srgbClr val="677DB7"/>
      </a:accent3>
      <a:accent4>
        <a:srgbClr val="11224E"/>
      </a:accent4>
      <a:accent5>
        <a:srgbClr val="DFDBDB"/>
      </a:accent5>
      <a:accent6>
        <a:srgbClr val="FDEADF"/>
      </a:accent6>
      <a:hlink>
        <a:srgbClr val="2133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709</Words>
  <Application>Microsoft Office PowerPoint</Application>
  <PresentationFormat>On-screen Show (16:9)</PresentationFormat>
  <Paragraphs>57</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vt:lpstr>
      <vt:lpstr>Roboto Condensed Light</vt:lpstr>
      <vt:lpstr>Limelight</vt:lpstr>
      <vt:lpstr>Bebas Neue</vt:lpstr>
      <vt:lpstr>Raleway</vt:lpstr>
      <vt:lpstr>Arial</vt:lpstr>
      <vt:lpstr>Airplane History Thesis by Slidesgo</vt:lpstr>
      <vt:lpstr>By Alexander Xu</vt:lpstr>
      <vt:lpstr>Introduction</vt:lpstr>
      <vt:lpstr>Discovery &amp; Discoverer</vt:lpstr>
      <vt:lpstr>Diagram of forces (Flying up and down)</vt:lpstr>
      <vt:lpstr>Why doesn’t the helicopter spin?</vt:lpstr>
      <vt:lpstr>Lift (Bernoulli’s Principle)</vt:lpstr>
      <vt:lpstr>Air Resistance and Weight</vt:lpstr>
      <vt:lpstr>How does the helicopter move?</vt:lpstr>
      <vt:lpstr>Following the blade (FR):</vt:lpstr>
      <vt:lpstr>How does the helicopter turn?</vt:lpstr>
      <vt:lpstr>Impact &amp; Application</vt:lpstr>
      <vt:lpstr>Research &amp; Future Applications</vt:lpstr>
      <vt:lpstr>Exam Question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Alexander XU</cp:lastModifiedBy>
  <cp:revision>1</cp:revision>
  <dcterms:modified xsi:type="dcterms:W3CDTF">2024-08-29T21:32:08Z</dcterms:modified>
</cp:coreProperties>
</file>